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3" r:id="rId5"/>
    <p:sldMasterId id="2147483656" r:id="rId6"/>
    <p:sldMasterId id="2147483663" r:id="rId7"/>
    <p:sldMasterId id="2147483669" r:id="rId8"/>
    <p:sldMasterId id="2147483671" r:id="rId9"/>
  </p:sldMasterIdLst>
  <p:sldIdLst>
    <p:sldId id="257" r:id="rId10"/>
    <p:sldId id="265" r:id="rId11"/>
    <p:sldId id="279" r:id="rId12"/>
    <p:sldId id="285" r:id="rId13"/>
    <p:sldId id="293" r:id="rId14"/>
    <p:sldId id="294" r:id="rId15"/>
    <p:sldId id="288" r:id="rId16"/>
    <p:sldId id="289" r:id="rId17"/>
    <p:sldId id="290" r:id="rId18"/>
    <p:sldId id="291" r:id="rId19"/>
    <p:sldId id="292"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7A7"/>
    <a:srgbClr val="CAE1F1"/>
    <a:srgbClr val="01A357"/>
    <a:srgbClr val="82549D"/>
    <a:srgbClr val="E523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1FCEC-4E15-4FF8-97D8-FA55D2C6DEB5}" v="12" dt="2021-08-19T09:09:58.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86" d="100"/>
          <a:sy n="86" d="100"/>
        </p:scale>
        <p:origin x="57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Vernalls" userId="S::evernalls@britishlegion.org.uk::aff9ca15-1d94-4657-88a9-ac89136e429f" providerId="AD" clId="Web-{04663D89-7075-4884-9F6E-21FB20AAFC03}"/>
    <pc:docChg chg="modSld">
      <pc:chgData name="Emma Vernalls" userId="S::evernalls@britishlegion.org.uk::aff9ca15-1d94-4657-88a9-ac89136e429f" providerId="AD" clId="Web-{04663D89-7075-4884-9F6E-21FB20AAFC03}" dt="2021-08-06T09:42:51.844" v="8"/>
      <pc:docMkLst>
        <pc:docMk/>
      </pc:docMkLst>
      <pc:sldChg chg="addSp delSp modSp">
        <pc:chgData name="Emma Vernalls" userId="S::evernalls@britishlegion.org.uk::aff9ca15-1d94-4657-88a9-ac89136e429f" providerId="AD" clId="Web-{04663D89-7075-4884-9F6E-21FB20AAFC03}" dt="2021-08-06T09:42:47.360" v="6"/>
        <pc:sldMkLst>
          <pc:docMk/>
          <pc:sldMk cId="2004135211" sldId="285"/>
        </pc:sldMkLst>
        <pc:spChg chg="add del mod">
          <ac:chgData name="Emma Vernalls" userId="S::evernalls@britishlegion.org.uk::aff9ca15-1d94-4657-88a9-ac89136e429f" providerId="AD" clId="Web-{04663D89-7075-4884-9F6E-21FB20AAFC03}" dt="2021-08-06T09:42:43.360" v="5"/>
          <ac:spMkLst>
            <pc:docMk/>
            <pc:sldMk cId="2004135211" sldId="285"/>
            <ac:spMk id="3" creationId="{EC0D3652-8571-42DF-8F06-FC3320807156}"/>
          </ac:spMkLst>
        </pc:spChg>
        <pc:spChg chg="add mod">
          <ac:chgData name="Emma Vernalls" userId="S::evernalls@britishlegion.org.uk::aff9ca15-1d94-4657-88a9-ac89136e429f" providerId="AD" clId="Web-{04663D89-7075-4884-9F6E-21FB20AAFC03}" dt="2021-08-06T09:42:47.360" v="6"/>
          <ac:spMkLst>
            <pc:docMk/>
            <pc:sldMk cId="2004135211" sldId="285"/>
            <ac:spMk id="6" creationId="{4F011A96-6854-4D1F-8A12-1C550433D6DF}"/>
          </ac:spMkLst>
        </pc:spChg>
        <pc:picChg chg="add del">
          <ac:chgData name="Emma Vernalls" userId="S::evernalls@britishlegion.org.uk::aff9ca15-1d94-4657-88a9-ac89136e429f" providerId="AD" clId="Web-{04663D89-7075-4884-9F6E-21FB20AAFC03}" dt="2021-08-06T09:42:47.360" v="6"/>
          <ac:picMkLst>
            <pc:docMk/>
            <pc:sldMk cId="2004135211" sldId="285"/>
            <ac:picMk id="5" creationId="{16360220-7F85-4EE2-A9D6-94EFC9BBEDA4}"/>
          </ac:picMkLst>
        </pc:picChg>
      </pc:sldChg>
      <pc:sldChg chg="addSp delSp modSp">
        <pc:chgData name="Emma Vernalls" userId="S::evernalls@britishlegion.org.uk::aff9ca15-1d94-4657-88a9-ac89136e429f" providerId="AD" clId="Web-{04663D89-7075-4884-9F6E-21FB20AAFC03}" dt="2021-08-06T09:42:51.844" v="8"/>
        <pc:sldMkLst>
          <pc:docMk/>
          <pc:sldMk cId="3510893900" sldId="288"/>
        </pc:sldMkLst>
        <pc:spChg chg="add del mod">
          <ac:chgData name="Emma Vernalls" userId="S::evernalls@britishlegion.org.uk::aff9ca15-1d94-4657-88a9-ac89136e429f" providerId="AD" clId="Web-{04663D89-7075-4884-9F6E-21FB20AAFC03}" dt="2021-08-06T09:42:38.266" v="4"/>
          <ac:spMkLst>
            <pc:docMk/>
            <pc:sldMk cId="3510893900" sldId="288"/>
            <ac:spMk id="3" creationId="{896F8CB3-53D9-4AD0-8C09-6A05A1079C93}"/>
          </ac:spMkLst>
        </pc:spChg>
        <pc:spChg chg="add del mod">
          <ac:chgData name="Emma Vernalls" userId="S::evernalls@britishlegion.org.uk::aff9ca15-1d94-4657-88a9-ac89136e429f" providerId="AD" clId="Web-{04663D89-7075-4884-9F6E-21FB20AAFC03}" dt="2021-08-06T09:42:51.844" v="8"/>
          <ac:spMkLst>
            <pc:docMk/>
            <pc:sldMk cId="3510893900" sldId="288"/>
            <ac:spMk id="5" creationId="{A093DE94-309B-48CF-8B44-BFF746B9896F}"/>
          </ac:spMkLst>
        </pc:spChg>
        <pc:picChg chg="add mod ord modCrop">
          <ac:chgData name="Emma Vernalls" userId="S::evernalls@britishlegion.org.uk::aff9ca15-1d94-4657-88a9-ac89136e429f" providerId="AD" clId="Web-{04663D89-7075-4884-9F6E-21FB20AAFC03}" dt="2021-08-06T09:42:51.844" v="8"/>
          <ac:picMkLst>
            <pc:docMk/>
            <pc:sldMk cId="3510893900" sldId="288"/>
            <ac:picMk id="6" creationId="{381FAEC2-8B2B-4498-B769-691FB643C1AF}"/>
          </ac:picMkLst>
        </pc:picChg>
        <pc:picChg chg="add del">
          <ac:chgData name="Emma Vernalls" userId="S::evernalls@britishlegion.org.uk::aff9ca15-1d94-4657-88a9-ac89136e429f" providerId="AD" clId="Web-{04663D89-7075-4884-9F6E-21FB20AAFC03}" dt="2021-08-06T09:42:50.610" v="7"/>
          <ac:picMkLst>
            <pc:docMk/>
            <pc:sldMk cId="3510893900" sldId="288"/>
            <ac:picMk id="9" creationId="{00000000-0000-0000-0000-000000000000}"/>
          </ac:picMkLst>
        </pc:picChg>
      </pc:sldChg>
    </pc:docChg>
  </pc:docChgLst>
  <pc:docChgLst>
    <pc:chgData name="Emma Vernalls" userId="aff9ca15-1d94-4657-88a9-ac89136e429f" providerId="ADAL" clId="{5C71FCEC-4E15-4FF8-97D8-FA55D2C6DEB5}"/>
    <pc:docChg chg="undo custSel addSld delSld modSld">
      <pc:chgData name="Emma Vernalls" userId="aff9ca15-1d94-4657-88a9-ac89136e429f" providerId="ADAL" clId="{5C71FCEC-4E15-4FF8-97D8-FA55D2C6DEB5}" dt="2021-08-19T09:21:41.619" v="210"/>
      <pc:docMkLst>
        <pc:docMk/>
      </pc:docMkLst>
      <pc:sldChg chg="addSp delSp modSp mod">
        <pc:chgData name="Emma Vernalls" userId="aff9ca15-1d94-4657-88a9-ac89136e429f" providerId="ADAL" clId="{5C71FCEC-4E15-4FF8-97D8-FA55D2C6DEB5}" dt="2021-08-04T10:52:29.552" v="2" actId="1076"/>
        <pc:sldMkLst>
          <pc:docMk/>
          <pc:sldMk cId="2728664879" sldId="265"/>
        </pc:sldMkLst>
        <pc:spChg chg="add mod">
          <ac:chgData name="Emma Vernalls" userId="aff9ca15-1d94-4657-88a9-ac89136e429f" providerId="ADAL" clId="{5C71FCEC-4E15-4FF8-97D8-FA55D2C6DEB5}" dt="2021-08-04T10:52:22.678" v="0" actId="478"/>
          <ac:spMkLst>
            <pc:docMk/>
            <pc:sldMk cId="2728664879" sldId="265"/>
            <ac:spMk id="3" creationId="{1AD512AA-D7C1-413D-90CC-C9F6FE3A7585}"/>
          </ac:spMkLst>
        </pc:spChg>
        <pc:picChg chg="add mod">
          <ac:chgData name="Emma Vernalls" userId="aff9ca15-1d94-4657-88a9-ac89136e429f" providerId="ADAL" clId="{5C71FCEC-4E15-4FF8-97D8-FA55D2C6DEB5}" dt="2021-08-04T10:52:29.552" v="2" actId="1076"/>
          <ac:picMkLst>
            <pc:docMk/>
            <pc:sldMk cId="2728664879" sldId="265"/>
            <ac:picMk id="8" creationId="{DAE91698-39C3-4FDE-86E3-0A36AC90B0AF}"/>
          </ac:picMkLst>
        </pc:picChg>
        <pc:picChg chg="del">
          <ac:chgData name="Emma Vernalls" userId="aff9ca15-1d94-4657-88a9-ac89136e429f" providerId="ADAL" clId="{5C71FCEC-4E15-4FF8-97D8-FA55D2C6DEB5}" dt="2021-08-04T10:52:22.678" v="0" actId="478"/>
          <ac:picMkLst>
            <pc:docMk/>
            <pc:sldMk cId="2728664879" sldId="265"/>
            <ac:picMk id="9" creationId="{00000000-0000-0000-0000-000000000000}"/>
          </ac:picMkLst>
        </pc:picChg>
      </pc:sldChg>
      <pc:sldChg chg="addSp delSp modSp mod">
        <pc:chgData name="Emma Vernalls" userId="aff9ca15-1d94-4657-88a9-ac89136e429f" providerId="ADAL" clId="{5C71FCEC-4E15-4FF8-97D8-FA55D2C6DEB5}" dt="2021-08-19T09:21:19.430" v="208"/>
        <pc:sldMkLst>
          <pc:docMk/>
          <pc:sldMk cId="240387725" sldId="270"/>
        </pc:sldMkLst>
        <pc:spChg chg="add del mod">
          <ac:chgData name="Emma Vernalls" userId="aff9ca15-1d94-4657-88a9-ac89136e429f" providerId="ADAL" clId="{5C71FCEC-4E15-4FF8-97D8-FA55D2C6DEB5}" dt="2021-08-19T09:21:02.195" v="205" actId="931"/>
          <ac:spMkLst>
            <pc:docMk/>
            <pc:sldMk cId="240387725" sldId="270"/>
            <ac:spMk id="3" creationId="{FD61B28F-2B4C-4C86-9789-081AC52ED6A1}"/>
          </ac:spMkLst>
        </pc:spChg>
        <pc:spChg chg="mod">
          <ac:chgData name="Emma Vernalls" userId="aff9ca15-1d94-4657-88a9-ac89136e429f" providerId="ADAL" clId="{5C71FCEC-4E15-4FF8-97D8-FA55D2C6DEB5}" dt="2021-08-19T09:21:19.430" v="208"/>
          <ac:spMkLst>
            <pc:docMk/>
            <pc:sldMk cId="240387725" sldId="270"/>
            <ac:spMk id="4" creationId="{00000000-0000-0000-0000-000000000000}"/>
          </ac:spMkLst>
        </pc:spChg>
        <pc:picChg chg="add mod ord modCrop">
          <ac:chgData name="Emma Vernalls" userId="aff9ca15-1d94-4657-88a9-ac89136e429f" providerId="ADAL" clId="{5C71FCEC-4E15-4FF8-97D8-FA55D2C6DEB5}" dt="2021-08-19T09:21:04.175" v="207" actId="962"/>
          <ac:picMkLst>
            <pc:docMk/>
            <pc:sldMk cId="240387725" sldId="270"/>
            <ac:picMk id="6" creationId="{083F24B5-8189-4375-883C-CF74F09EB161}"/>
          </ac:picMkLst>
        </pc:picChg>
        <pc:picChg chg="del">
          <ac:chgData name="Emma Vernalls" userId="aff9ca15-1d94-4657-88a9-ac89136e429f" providerId="ADAL" clId="{5C71FCEC-4E15-4FF8-97D8-FA55D2C6DEB5}" dt="2021-08-19T09:16:42.809" v="204" actId="478"/>
          <ac:picMkLst>
            <pc:docMk/>
            <pc:sldMk cId="240387725" sldId="270"/>
            <ac:picMk id="7" creationId="{00000000-0000-0000-0000-000000000000}"/>
          </ac:picMkLst>
        </pc:picChg>
      </pc:sldChg>
      <pc:sldChg chg="addSp delSp modSp mod">
        <pc:chgData name="Emma Vernalls" userId="aff9ca15-1d94-4657-88a9-ac89136e429f" providerId="ADAL" clId="{5C71FCEC-4E15-4FF8-97D8-FA55D2C6DEB5}" dt="2021-08-19T09:09:58.252" v="196" actId="1076"/>
        <pc:sldMkLst>
          <pc:docMk/>
          <pc:sldMk cId="2004135211" sldId="285"/>
        </pc:sldMkLst>
        <pc:spChg chg="add del mod">
          <ac:chgData name="Emma Vernalls" userId="aff9ca15-1d94-4657-88a9-ac89136e429f" providerId="ADAL" clId="{5C71FCEC-4E15-4FF8-97D8-FA55D2C6DEB5}" dt="2021-08-04T12:30:39.449" v="167" actId="931"/>
          <ac:spMkLst>
            <pc:docMk/>
            <pc:sldMk cId="2004135211" sldId="285"/>
            <ac:spMk id="3" creationId="{4F00DC5C-69C4-46F5-8909-DC6CBF789C7D}"/>
          </ac:spMkLst>
        </pc:spChg>
        <pc:spChg chg="del">
          <ac:chgData name="Emma Vernalls" userId="aff9ca15-1d94-4657-88a9-ac89136e429f" providerId="ADAL" clId="{5C71FCEC-4E15-4FF8-97D8-FA55D2C6DEB5}" dt="2021-08-19T09:09:34.692" v="192" actId="931"/>
          <ac:spMkLst>
            <pc:docMk/>
            <pc:sldMk cId="2004135211" sldId="285"/>
            <ac:spMk id="6" creationId="{4F011A96-6854-4D1F-8A12-1C550433D6DF}"/>
          </ac:spMkLst>
        </pc:spChg>
        <pc:picChg chg="add mod ord modCrop">
          <ac:chgData name="Emma Vernalls" userId="aff9ca15-1d94-4657-88a9-ac89136e429f" providerId="ADAL" clId="{5C71FCEC-4E15-4FF8-97D8-FA55D2C6DEB5}" dt="2021-08-19T09:09:58.252" v="196" actId="1076"/>
          <ac:picMkLst>
            <pc:docMk/>
            <pc:sldMk cId="2004135211" sldId="285"/>
            <ac:picMk id="3" creationId="{3EC7153E-144C-4377-B911-B21C5E99B82B}"/>
          </ac:picMkLst>
        </pc:picChg>
        <pc:picChg chg="add mod ord modCrop">
          <ac:chgData name="Emma Vernalls" userId="aff9ca15-1d94-4657-88a9-ac89136e429f" providerId="ADAL" clId="{5C71FCEC-4E15-4FF8-97D8-FA55D2C6DEB5}" dt="2021-08-04T12:30:41.424" v="169" actId="962"/>
          <ac:picMkLst>
            <pc:docMk/>
            <pc:sldMk cId="2004135211" sldId="285"/>
            <ac:picMk id="5" creationId="{16360220-7F85-4EE2-A9D6-94EFC9BBEDA4}"/>
          </ac:picMkLst>
        </pc:picChg>
        <pc:picChg chg="del">
          <ac:chgData name="Emma Vernalls" userId="aff9ca15-1d94-4657-88a9-ac89136e429f" providerId="ADAL" clId="{5C71FCEC-4E15-4FF8-97D8-FA55D2C6DEB5}" dt="2021-08-04T12:30:23.538" v="166" actId="478"/>
          <ac:picMkLst>
            <pc:docMk/>
            <pc:sldMk cId="2004135211" sldId="285"/>
            <ac:picMk id="9" creationId="{00000000-0000-0000-0000-000000000000}"/>
          </ac:picMkLst>
        </pc:picChg>
      </pc:sldChg>
      <pc:sldChg chg="addSp delSp modSp del mod">
        <pc:chgData name="Emma Vernalls" userId="aff9ca15-1d94-4657-88a9-ac89136e429f" providerId="ADAL" clId="{5C71FCEC-4E15-4FF8-97D8-FA55D2C6DEB5}" dt="2021-08-19T09:16:14.779" v="201" actId="47"/>
        <pc:sldMkLst>
          <pc:docMk/>
          <pc:sldMk cId="3437352226" sldId="286"/>
        </pc:sldMkLst>
        <pc:spChg chg="add del mod">
          <ac:chgData name="Emma Vernalls" userId="aff9ca15-1d94-4657-88a9-ac89136e429f" providerId="ADAL" clId="{5C71FCEC-4E15-4FF8-97D8-FA55D2C6DEB5}" dt="2021-08-04T12:31:21.058" v="171"/>
          <ac:spMkLst>
            <pc:docMk/>
            <pc:sldMk cId="3437352226" sldId="286"/>
            <ac:spMk id="3" creationId="{D793C589-E1C7-4CF0-B8C3-2E3EAC587EB5}"/>
          </ac:spMkLst>
        </pc:spChg>
        <pc:spChg chg="add mod">
          <ac:chgData name="Emma Vernalls" userId="aff9ca15-1d94-4657-88a9-ac89136e429f" providerId="ADAL" clId="{5C71FCEC-4E15-4FF8-97D8-FA55D2C6DEB5}" dt="2021-08-04T12:31:26.404" v="172" actId="478"/>
          <ac:spMkLst>
            <pc:docMk/>
            <pc:sldMk cId="3437352226" sldId="286"/>
            <ac:spMk id="5" creationId="{317717DA-B884-400F-8CE4-FDB638102246}"/>
          </ac:spMkLst>
        </pc:spChg>
        <pc:picChg chg="add del mod">
          <ac:chgData name="Emma Vernalls" userId="aff9ca15-1d94-4657-88a9-ac89136e429f" providerId="ADAL" clId="{5C71FCEC-4E15-4FF8-97D8-FA55D2C6DEB5}" dt="2021-08-04T12:31:26.404" v="172" actId="478"/>
          <ac:picMkLst>
            <pc:docMk/>
            <pc:sldMk cId="3437352226" sldId="286"/>
            <ac:picMk id="8" creationId="{8A17EE8A-D4C7-4331-B27E-4489F4093542}"/>
          </ac:picMkLst>
        </pc:picChg>
        <pc:picChg chg="del">
          <ac:chgData name="Emma Vernalls" userId="aff9ca15-1d94-4657-88a9-ac89136e429f" providerId="ADAL" clId="{5C71FCEC-4E15-4FF8-97D8-FA55D2C6DEB5}" dt="2021-08-04T12:31:12.744" v="170" actId="478"/>
          <ac:picMkLst>
            <pc:docMk/>
            <pc:sldMk cId="3437352226" sldId="286"/>
            <ac:picMk id="9" creationId="{00000000-0000-0000-0000-000000000000}"/>
          </ac:picMkLst>
        </pc:picChg>
      </pc:sldChg>
      <pc:sldChg chg="addSp delSp modSp del mod">
        <pc:chgData name="Emma Vernalls" userId="aff9ca15-1d94-4657-88a9-ac89136e429f" providerId="ADAL" clId="{5C71FCEC-4E15-4FF8-97D8-FA55D2C6DEB5}" dt="2021-08-19T09:16:32.616" v="203" actId="47"/>
        <pc:sldMkLst>
          <pc:docMk/>
          <pc:sldMk cId="2248031669" sldId="287"/>
        </pc:sldMkLst>
        <pc:spChg chg="add mod">
          <ac:chgData name="Emma Vernalls" userId="aff9ca15-1d94-4657-88a9-ac89136e429f" providerId="ADAL" clId="{5C71FCEC-4E15-4FF8-97D8-FA55D2C6DEB5}" dt="2021-08-04T12:40:48.107" v="185" actId="478"/>
          <ac:spMkLst>
            <pc:docMk/>
            <pc:sldMk cId="2248031669" sldId="287"/>
            <ac:spMk id="3" creationId="{2B167628-5661-4F5E-828B-E5F2CEE62044}"/>
          </ac:spMkLst>
        </pc:spChg>
        <pc:picChg chg="del">
          <ac:chgData name="Emma Vernalls" userId="aff9ca15-1d94-4657-88a9-ac89136e429f" providerId="ADAL" clId="{5C71FCEC-4E15-4FF8-97D8-FA55D2C6DEB5}" dt="2021-08-04T12:40:48.107" v="185" actId="478"/>
          <ac:picMkLst>
            <pc:docMk/>
            <pc:sldMk cId="2248031669" sldId="287"/>
            <ac:picMk id="9" creationId="{00000000-0000-0000-0000-000000000000}"/>
          </ac:picMkLst>
        </pc:picChg>
      </pc:sldChg>
      <pc:sldChg chg="addSp delSp modSp mod">
        <pc:chgData name="Emma Vernalls" userId="aff9ca15-1d94-4657-88a9-ac89136e429f" providerId="ADAL" clId="{5C71FCEC-4E15-4FF8-97D8-FA55D2C6DEB5}" dt="2021-08-04T12:35:26.340" v="176" actId="962"/>
        <pc:sldMkLst>
          <pc:docMk/>
          <pc:sldMk cId="396506143" sldId="289"/>
        </pc:sldMkLst>
        <pc:spChg chg="add del mod">
          <ac:chgData name="Emma Vernalls" userId="aff9ca15-1d94-4657-88a9-ac89136e429f" providerId="ADAL" clId="{5C71FCEC-4E15-4FF8-97D8-FA55D2C6DEB5}" dt="2021-08-04T12:35:24.846" v="174" actId="931"/>
          <ac:spMkLst>
            <pc:docMk/>
            <pc:sldMk cId="396506143" sldId="289"/>
            <ac:spMk id="3" creationId="{1DA23209-178D-49E1-8041-7A966868B329}"/>
          </ac:spMkLst>
        </pc:spChg>
        <pc:picChg chg="add mod ord modCrop">
          <ac:chgData name="Emma Vernalls" userId="aff9ca15-1d94-4657-88a9-ac89136e429f" providerId="ADAL" clId="{5C71FCEC-4E15-4FF8-97D8-FA55D2C6DEB5}" dt="2021-08-04T12:35:26.340" v="176" actId="962"/>
          <ac:picMkLst>
            <pc:docMk/>
            <pc:sldMk cId="396506143" sldId="289"/>
            <ac:picMk id="5" creationId="{C73BD140-3BE0-40F1-8A27-9799972671FC}"/>
          </ac:picMkLst>
        </pc:picChg>
        <pc:picChg chg="del">
          <ac:chgData name="Emma Vernalls" userId="aff9ca15-1d94-4657-88a9-ac89136e429f" providerId="ADAL" clId="{5C71FCEC-4E15-4FF8-97D8-FA55D2C6DEB5}" dt="2021-08-04T12:35:14.742" v="173" actId="478"/>
          <ac:picMkLst>
            <pc:docMk/>
            <pc:sldMk cId="396506143" sldId="289"/>
            <ac:picMk id="9" creationId="{00000000-0000-0000-0000-000000000000}"/>
          </ac:picMkLst>
        </pc:picChg>
      </pc:sldChg>
      <pc:sldChg chg="addSp delSp modSp mod">
        <pc:chgData name="Emma Vernalls" userId="aff9ca15-1d94-4657-88a9-ac89136e429f" providerId="ADAL" clId="{5C71FCEC-4E15-4FF8-97D8-FA55D2C6DEB5}" dt="2021-08-04T12:39:57.274" v="180" actId="962"/>
        <pc:sldMkLst>
          <pc:docMk/>
          <pc:sldMk cId="3389780014" sldId="290"/>
        </pc:sldMkLst>
        <pc:spChg chg="add del mod">
          <ac:chgData name="Emma Vernalls" userId="aff9ca15-1d94-4657-88a9-ac89136e429f" providerId="ADAL" clId="{5C71FCEC-4E15-4FF8-97D8-FA55D2C6DEB5}" dt="2021-08-04T12:39:55.882" v="178" actId="931"/>
          <ac:spMkLst>
            <pc:docMk/>
            <pc:sldMk cId="3389780014" sldId="290"/>
            <ac:spMk id="3" creationId="{1B102007-C769-49E6-AB51-462232904FDF}"/>
          </ac:spMkLst>
        </pc:spChg>
        <pc:picChg chg="add mod ord modCrop">
          <ac:chgData name="Emma Vernalls" userId="aff9ca15-1d94-4657-88a9-ac89136e429f" providerId="ADAL" clId="{5C71FCEC-4E15-4FF8-97D8-FA55D2C6DEB5}" dt="2021-08-04T12:39:57.274" v="180" actId="962"/>
          <ac:picMkLst>
            <pc:docMk/>
            <pc:sldMk cId="3389780014" sldId="290"/>
            <ac:picMk id="5" creationId="{CA2BC2AD-B67F-4724-9514-69EB26D46E5C}"/>
          </ac:picMkLst>
        </pc:picChg>
        <pc:picChg chg="del">
          <ac:chgData name="Emma Vernalls" userId="aff9ca15-1d94-4657-88a9-ac89136e429f" providerId="ADAL" clId="{5C71FCEC-4E15-4FF8-97D8-FA55D2C6DEB5}" dt="2021-08-04T12:39:47.962" v="177" actId="478"/>
          <ac:picMkLst>
            <pc:docMk/>
            <pc:sldMk cId="3389780014" sldId="290"/>
            <ac:picMk id="9" creationId="{00000000-0000-0000-0000-000000000000}"/>
          </ac:picMkLst>
        </pc:picChg>
      </pc:sldChg>
      <pc:sldChg chg="addSp delSp modSp mod">
        <pc:chgData name="Emma Vernalls" userId="aff9ca15-1d94-4657-88a9-ac89136e429f" providerId="ADAL" clId="{5C71FCEC-4E15-4FF8-97D8-FA55D2C6DEB5}" dt="2021-08-04T12:40:26.522" v="184" actId="962"/>
        <pc:sldMkLst>
          <pc:docMk/>
          <pc:sldMk cId="3520980987" sldId="291"/>
        </pc:sldMkLst>
        <pc:spChg chg="add del mod">
          <ac:chgData name="Emma Vernalls" userId="aff9ca15-1d94-4657-88a9-ac89136e429f" providerId="ADAL" clId="{5C71FCEC-4E15-4FF8-97D8-FA55D2C6DEB5}" dt="2021-08-04T12:40:24.544" v="182" actId="931"/>
          <ac:spMkLst>
            <pc:docMk/>
            <pc:sldMk cId="3520980987" sldId="291"/>
            <ac:spMk id="3" creationId="{E99B1C46-1546-4CE3-83DC-81F1D9D7D11F}"/>
          </ac:spMkLst>
        </pc:spChg>
        <pc:picChg chg="add mod ord modCrop">
          <ac:chgData name="Emma Vernalls" userId="aff9ca15-1d94-4657-88a9-ac89136e429f" providerId="ADAL" clId="{5C71FCEC-4E15-4FF8-97D8-FA55D2C6DEB5}" dt="2021-08-04T12:40:26.522" v="184" actId="962"/>
          <ac:picMkLst>
            <pc:docMk/>
            <pc:sldMk cId="3520980987" sldId="291"/>
            <ac:picMk id="5" creationId="{BE2103D7-42EC-4559-AD17-6ACFE25B5B0A}"/>
          </ac:picMkLst>
        </pc:picChg>
        <pc:picChg chg="del">
          <ac:chgData name="Emma Vernalls" userId="aff9ca15-1d94-4657-88a9-ac89136e429f" providerId="ADAL" clId="{5C71FCEC-4E15-4FF8-97D8-FA55D2C6DEB5}" dt="2021-08-04T12:40:05.625" v="181" actId="478"/>
          <ac:picMkLst>
            <pc:docMk/>
            <pc:sldMk cId="3520980987" sldId="291"/>
            <ac:picMk id="9" creationId="{00000000-0000-0000-0000-000000000000}"/>
          </ac:picMkLst>
        </pc:picChg>
      </pc:sldChg>
      <pc:sldChg chg="addSp delSp modSp add del mod">
        <pc:chgData name="Emma Vernalls" userId="aff9ca15-1d94-4657-88a9-ac89136e429f" providerId="ADAL" clId="{5C71FCEC-4E15-4FF8-97D8-FA55D2C6DEB5}" dt="2021-08-19T09:08:19.338" v="191" actId="962"/>
        <pc:sldMkLst>
          <pc:docMk/>
          <pc:sldMk cId="2042957076" sldId="292"/>
        </pc:sldMkLst>
        <pc:spChg chg="add del mod">
          <ac:chgData name="Emma Vernalls" userId="aff9ca15-1d94-4657-88a9-ac89136e429f" providerId="ADAL" clId="{5C71FCEC-4E15-4FF8-97D8-FA55D2C6DEB5}" dt="2021-08-19T09:08:18.133" v="189" actId="931"/>
          <ac:spMkLst>
            <pc:docMk/>
            <pc:sldMk cId="2042957076" sldId="292"/>
            <ac:spMk id="3" creationId="{9113926C-E96B-431D-80AA-ADC0243E8543}"/>
          </ac:spMkLst>
        </pc:spChg>
        <pc:spChg chg="mod">
          <ac:chgData name="Emma Vernalls" userId="aff9ca15-1d94-4657-88a9-ac89136e429f" providerId="ADAL" clId="{5C71FCEC-4E15-4FF8-97D8-FA55D2C6DEB5}" dt="2021-08-04T10:55:25.078" v="165" actId="20577"/>
          <ac:spMkLst>
            <pc:docMk/>
            <pc:sldMk cId="2042957076" sldId="292"/>
            <ac:spMk id="23" creationId="{00000000-0000-0000-0000-000000000000}"/>
          </ac:spMkLst>
        </pc:spChg>
        <pc:picChg chg="add mod ord modCrop">
          <ac:chgData name="Emma Vernalls" userId="aff9ca15-1d94-4657-88a9-ac89136e429f" providerId="ADAL" clId="{5C71FCEC-4E15-4FF8-97D8-FA55D2C6DEB5}" dt="2021-08-19T09:08:19.338" v="191" actId="962"/>
          <ac:picMkLst>
            <pc:docMk/>
            <pc:sldMk cId="2042957076" sldId="292"/>
            <ac:picMk id="4" creationId="{77787E54-919F-4288-916D-EAD1FC59A29D}"/>
          </ac:picMkLst>
        </pc:picChg>
        <pc:picChg chg="del">
          <ac:chgData name="Emma Vernalls" userId="aff9ca15-1d94-4657-88a9-ac89136e429f" providerId="ADAL" clId="{5C71FCEC-4E15-4FF8-97D8-FA55D2C6DEB5}" dt="2021-08-04T12:41:01.279" v="188" actId="478"/>
          <ac:picMkLst>
            <pc:docMk/>
            <pc:sldMk cId="2042957076" sldId="292"/>
            <ac:picMk id="9" creationId="{00000000-0000-0000-0000-000000000000}"/>
          </ac:picMkLst>
        </pc:picChg>
      </pc:sldChg>
      <pc:sldChg chg="modSp add mod">
        <pc:chgData name="Emma Vernalls" userId="aff9ca15-1d94-4657-88a9-ac89136e429f" providerId="ADAL" clId="{5C71FCEC-4E15-4FF8-97D8-FA55D2C6DEB5}" dt="2021-08-19T09:21:41.619" v="210"/>
        <pc:sldMkLst>
          <pc:docMk/>
          <pc:sldMk cId="3064283849" sldId="293"/>
        </pc:sldMkLst>
        <pc:spChg chg="mod">
          <ac:chgData name="Emma Vernalls" userId="aff9ca15-1d94-4657-88a9-ac89136e429f" providerId="ADAL" clId="{5C71FCEC-4E15-4FF8-97D8-FA55D2C6DEB5}" dt="2021-08-19T09:21:41.619" v="210"/>
          <ac:spMkLst>
            <pc:docMk/>
            <pc:sldMk cId="3064283849" sldId="293"/>
            <ac:spMk id="19" creationId="{00000000-0000-0000-0000-000000000000}"/>
          </ac:spMkLst>
        </pc:spChg>
      </pc:sldChg>
      <pc:sldChg chg="modSp add mod">
        <pc:chgData name="Emma Vernalls" userId="aff9ca15-1d94-4657-88a9-ac89136e429f" providerId="ADAL" clId="{5C71FCEC-4E15-4FF8-97D8-FA55D2C6DEB5}" dt="2021-08-19T09:21:29.860" v="209"/>
        <pc:sldMkLst>
          <pc:docMk/>
          <pc:sldMk cId="4187416413" sldId="294"/>
        </pc:sldMkLst>
        <pc:spChg chg="mod">
          <ac:chgData name="Emma Vernalls" userId="aff9ca15-1d94-4657-88a9-ac89136e429f" providerId="ADAL" clId="{5C71FCEC-4E15-4FF8-97D8-FA55D2C6DEB5}" dt="2021-08-19T09:21:29.860" v="209"/>
          <ac:spMkLst>
            <pc:docMk/>
            <pc:sldMk cId="4187416413" sldId="294"/>
            <ac:spMk id="19" creationId="{00000000-0000-0000-0000-000000000000}"/>
          </ac:spMkLst>
        </pc:spChg>
        <pc:spChg chg="mod">
          <ac:chgData name="Emma Vernalls" userId="aff9ca15-1d94-4657-88a9-ac89136e429f" providerId="ADAL" clId="{5C71FCEC-4E15-4FF8-97D8-FA55D2C6DEB5}" dt="2021-08-19T09:16:29.204" v="202"/>
          <ac:spMkLst>
            <pc:docMk/>
            <pc:sldMk cId="4187416413" sldId="294"/>
            <ac:spMk id="2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_blu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989632" y="1625274"/>
            <a:ext cx="8212736" cy="1276080"/>
          </a:xfrm>
          <a:prstGeom prst="rect">
            <a:avLst/>
          </a:prstGeom>
        </p:spPr>
        <p:txBody>
          <a:bodyPr/>
          <a:lstStyle>
            <a:lvl1pPr marL="0" indent="0" algn="ctr">
              <a:buNone/>
              <a:defRPr sz="4400" b="0" baseline="0">
                <a:solidFill>
                  <a:schemeClr val="bg1"/>
                </a:solidFill>
                <a:latin typeface="Arial" panose="020B0604020202020204" pitchFamily="34" charset="0"/>
                <a:cs typeface="Arial" panose="020B0604020202020204" pitchFamily="34" charset="0"/>
              </a:defRPr>
            </a:lvl1pPr>
          </a:lstStyle>
          <a:p>
            <a:pPr lvl="0"/>
            <a:r>
              <a:rPr lang="en-GB" dirty="0"/>
              <a:t>Presentation title goes here second line</a:t>
            </a:r>
          </a:p>
        </p:txBody>
      </p:sp>
      <p:sp>
        <p:nvSpPr>
          <p:cNvPr id="6" name="Text Placeholder 2"/>
          <p:cNvSpPr>
            <a:spLocks noGrp="1"/>
          </p:cNvSpPr>
          <p:nvPr>
            <p:ph type="body" sz="quarter" idx="11" hasCustomPrompt="1"/>
          </p:nvPr>
        </p:nvSpPr>
        <p:spPr>
          <a:xfrm>
            <a:off x="1989632" y="778616"/>
            <a:ext cx="8212736" cy="237061"/>
          </a:xfrm>
          <a:prstGeom prst="rect">
            <a:avLst/>
          </a:prstGeom>
        </p:spPr>
        <p:txBody>
          <a:bodyPr/>
          <a:lstStyle>
            <a:lvl1pPr marL="0" indent="0" algn="ctr">
              <a:buNone/>
              <a:defRPr sz="1600" b="0" baseline="0">
                <a:solidFill>
                  <a:schemeClr val="bg1"/>
                </a:solidFill>
                <a:latin typeface="Arial" panose="020B0604020202020204" pitchFamily="34" charset="0"/>
                <a:cs typeface="Arial" panose="020B0604020202020204" pitchFamily="34" charset="0"/>
              </a:defRPr>
            </a:lvl1pPr>
          </a:lstStyle>
          <a:p>
            <a:pPr lvl="0"/>
            <a:r>
              <a:rPr lang="en-GB" dirty="0"/>
              <a:t>00 Month, 2021</a:t>
            </a:r>
          </a:p>
        </p:txBody>
      </p:sp>
      <p:sp>
        <p:nvSpPr>
          <p:cNvPr id="9" name="Text Placeholder 2"/>
          <p:cNvSpPr>
            <a:spLocks noGrp="1"/>
          </p:cNvSpPr>
          <p:nvPr>
            <p:ph type="body" sz="quarter" idx="12" hasCustomPrompt="1"/>
          </p:nvPr>
        </p:nvSpPr>
        <p:spPr>
          <a:xfrm>
            <a:off x="1989632" y="3510951"/>
            <a:ext cx="8212736" cy="181155"/>
          </a:xfrm>
          <a:prstGeom prst="rect">
            <a:avLst/>
          </a:prstGeom>
        </p:spPr>
        <p:txBody>
          <a:bodyPr/>
          <a:lstStyle>
            <a:lvl1pPr marL="0" indent="0" algn="ctr">
              <a:buNone/>
              <a:defRPr sz="1400" b="1" baseline="0">
                <a:solidFill>
                  <a:schemeClr val="bg1"/>
                </a:solidFill>
                <a:latin typeface="Arial" panose="020B0604020202020204" pitchFamily="34" charset="0"/>
                <a:cs typeface="Arial" panose="020B0604020202020204" pitchFamily="34" charset="0"/>
              </a:defRPr>
            </a:lvl1pPr>
          </a:lstStyle>
          <a:p>
            <a:pPr lvl="0"/>
            <a:r>
              <a:rPr lang="en-GB" dirty="0"/>
              <a:t>Name Surname</a:t>
            </a:r>
          </a:p>
        </p:txBody>
      </p:sp>
      <p:sp>
        <p:nvSpPr>
          <p:cNvPr id="10" name="Text Placeholder 2"/>
          <p:cNvSpPr>
            <a:spLocks noGrp="1"/>
          </p:cNvSpPr>
          <p:nvPr>
            <p:ph type="body" sz="quarter" idx="13" hasCustomPrompt="1"/>
          </p:nvPr>
        </p:nvSpPr>
        <p:spPr>
          <a:xfrm>
            <a:off x="1989632" y="3803293"/>
            <a:ext cx="8212736" cy="181155"/>
          </a:xfrm>
          <a:prstGeom prst="rect">
            <a:avLst/>
          </a:prstGeom>
        </p:spPr>
        <p:txBody>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GB" dirty="0"/>
              <a:t>Director of Remembrance and Marketing</a:t>
            </a:r>
          </a:p>
        </p:txBody>
      </p:sp>
    </p:spTree>
    <p:extLst>
      <p:ext uri="{BB962C8B-B14F-4D97-AF65-F5344CB8AC3E}">
        <p14:creationId xmlns:p14="http://schemas.microsoft.com/office/powerpoint/2010/main" val="440620422"/>
      </p:ext>
    </p:extLst>
  </p:cSld>
  <p:clrMapOvr>
    <a:masterClrMapping/>
  </p:clrMapOvr>
  <p:extLst>
    <p:ext uri="{DCECCB84-F9BA-43D5-87BE-67443E8EF086}">
      <p15:sldGuideLst xmlns:p15="http://schemas.microsoft.com/office/powerpoint/2012/main">
        <p15:guide id="1" orient="horz" pos="150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379413" y="474663"/>
            <a:ext cx="11422062" cy="5891212"/>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GB" dirty="0">
                <a:latin typeface="Arial" panose="020B0604020202020204" pitchFamily="34" charset="0"/>
                <a:cs typeface="Arial" panose="020B0604020202020204" pitchFamily="34" charset="0"/>
              </a:rPr>
              <a:t>This slide can be used to show a relevant image or as a divider between topics. Click the icon to insert an image.</a:t>
            </a:r>
            <a:endParaRPr lang="en-GB" dirty="0"/>
          </a:p>
        </p:txBody>
      </p:sp>
      <p:sp>
        <p:nvSpPr>
          <p:cNvPr id="10"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chemeClr val="bg1"/>
                </a:solidFill>
                <a:latin typeface="Arial" panose="020B0604020202020204" pitchFamily="34" charset="0"/>
                <a:cs typeface="Arial" panose="020B0604020202020204" pitchFamily="34" charset="0"/>
              </a:defRPr>
            </a:lvl1pPr>
          </a:lstStyle>
          <a:p>
            <a:pPr lvl="0"/>
            <a:r>
              <a:rPr lang="en-GB" dirty="0"/>
              <a:t>Royal British Legion</a:t>
            </a:r>
          </a:p>
        </p:txBody>
      </p:sp>
      <p:sp>
        <p:nvSpPr>
          <p:cNvPr id="11"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chemeClr val="bg1"/>
                </a:solidFill>
                <a:latin typeface="Arial" panose="020B0604020202020204" pitchFamily="34" charset="0"/>
                <a:cs typeface="Arial" panose="020B0604020202020204" pitchFamily="34" charset="0"/>
              </a:defRPr>
            </a:lvl1pPr>
          </a:lstStyle>
          <a:p>
            <a:pPr lvl="0"/>
            <a:r>
              <a:rPr lang="en-GB" dirty="0"/>
              <a:t>Presentation title</a:t>
            </a:r>
          </a:p>
        </p:txBody>
      </p:sp>
      <p:sp>
        <p:nvSpPr>
          <p:cNvPr id="12"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chemeClr val="bg1"/>
                </a:solidFill>
                <a:latin typeface="Arial" panose="020B0604020202020204" pitchFamily="34" charset="0"/>
                <a:cs typeface="Arial" panose="020B0604020202020204" pitchFamily="34" charset="0"/>
              </a:defRPr>
            </a:lvl1pPr>
          </a:lstStyle>
          <a:p>
            <a:pPr lvl="0"/>
            <a:r>
              <a:rPr lang="en-GB" dirty="0"/>
              <a:t>00 Month, 2021</a:t>
            </a:r>
          </a:p>
        </p:txBody>
      </p:sp>
      <p:sp>
        <p:nvSpPr>
          <p:cNvPr id="13"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chemeClr val="bg1"/>
                </a:solidFill>
                <a:latin typeface="Arial" panose="020B0604020202020204" pitchFamily="34" charset="0"/>
                <a:cs typeface="Arial" panose="020B0604020202020204" pitchFamily="34" charset="0"/>
              </a:defRPr>
            </a:lvl1pPr>
          </a:lstStyle>
          <a:p>
            <a:pPr lvl="0"/>
            <a:r>
              <a:rPr lang="en-GB" dirty="0"/>
              <a:t>&lt;#&gt;</a:t>
            </a:r>
          </a:p>
        </p:txBody>
      </p:sp>
    </p:spTree>
    <p:extLst>
      <p:ext uri="{BB962C8B-B14F-4D97-AF65-F5344CB8AC3E}">
        <p14:creationId xmlns:p14="http://schemas.microsoft.com/office/powerpoint/2010/main" val="1386543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ontent Slide_no imag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7"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8"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
        <p:nvSpPr>
          <p:cNvPr id="10"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
        <p:nvSpPr>
          <p:cNvPr id="6" name="Text Placeholder 8"/>
          <p:cNvSpPr>
            <a:spLocks noGrp="1"/>
          </p:cNvSpPr>
          <p:nvPr>
            <p:ph type="body" sz="quarter" idx="18" hasCustomPrompt="1"/>
          </p:nvPr>
        </p:nvSpPr>
        <p:spPr>
          <a:xfrm>
            <a:off x="353684" y="784225"/>
            <a:ext cx="11447524" cy="958311"/>
          </a:xfrm>
          <a:prstGeom prst="rect">
            <a:avLst/>
          </a:prstGeom>
        </p:spPr>
        <p:txBody>
          <a:bodyPr/>
          <a:lstStyle>
            <a:lvl1pPr marL="0" indent="0" algn="l">
              <a:buNone/>
              <a:defRPr sz="2800" b="1" baseline="0">
                <a:solidFill>
                  <a:srgbClr val="0257A7"/>
                </a:solidFill>
                <a:latin typeface="Arial" panose="020B0604020202020204" pitchFamily="34" charset="0"/>
                <a:cs typeface="Arial" panose="020B0604020202020204" pitchFamily="34" charset="0"/>
              </a:defRPr>
            </a:lvl1pPr>
            <a:lvl2pPr algn="ctr">
              <a:defRPr sz="2100">
                <a:solidFill>
                  <a:srgbClr val="0257A7"/>
                </a:solidFill>
                <a:latin typeface="Arial" panose="020B0604020202020204" pitchFamily="34" charset="0"/>
                <a:cs typeface="Arial" panose="020B0604020202020204" pitchFamily="34" charset="0"/>
              </a:defRPr>
            </a:lvl2pPr>
            <a:lvl3pPr algn="ctr">
              <a:defRPr sz="2100">
                <a:solidFill>
                  <a:srgbClr val="0257A7"/>
                </a:solidFill>
                <a:latin typeface="Arial" panose="020B0604020202020204" pitchFamily="34" charset="0"/>
                <a:cs typeface="Arial" panose="020B0604020202020204" pitchFamily="34" charset="0"/>
              </a:defRPr>
            </a:lvl3pPr>
            <a:lvl4pPr algn="ctr">
              <a:defRPr sz="2100">
                <a:solidFill>
                  <a:srgbClr val="0257A7"/>
                </a:solidFill>
                <a:latin typeface="Arial" panose="020B0604020202020204" pitchFamily="34" charset="0"/>
                <a:cs typeface="Arial" panose="020B0604020202020204" pitchFamily="34" charset="0"/>
              </a:defRPr>
            </a:lvl4pPr>
            <a:lvl5pPr algn="ctr">
              <a:defRPr sz="2100">
                <a:solidFill>
                  <a:srgbClr val="0257A7"/>
                </a:solidFill>
                <a:latin typeface="Arial" panose="020B0604020202020204" pitchFamily="34" charset="0"/>
                <a:cs typeface="Arial" panose="020B0604020202020204" pitchFamily="34" charset="0"/>
              </a:defRPr>
            </a:lvl5pPr>
          </a:lstStyle>
          <a:p>
            <a:pPr lvl="0"/>
            <a:r>
              <a:rPr lang="en-GB" dirty="0"/>
              <a:t>A 28pt Arial Bold left aligned title would go here, and it can go on to a second line</a:t>
            </a:r>
          </a:p>
        </p:txBody>
      </p:sp>
      <p:sp>
        <p:nvSpPr>
          <p:cNvPr id="9" name="Text Placeholder 8"/>
          <p:cNvSpPr>
            <a:spLocks noGrp="1"/>
          </p:cNvSpPr>
          <p:nvPr>
            <p:ph type="body" sz="quarter" idx="19" hasCustomPrompt="1"/>
          </p:nvPr>
        </p:nvSpPr>
        <p:spPr>
          <a:xfrm>
            <a:off x="353684" y="2155825"/>
            <a:ext cx="11447523" cy="3848160"/>
          </a:xfrm>
          <a:prstGeom prst="rect">
            <a:avLst/>
          </a:prstGeom>
        </p:spPr>
        <p:txBody>
          <a:bodyPr/>
          <a:lstStyle>
            <a:lvl1pPr marL="285750" indent="-285750" algn="l">
              <a:spcAft>
                <a:spcPts val="1200"/>
              </a:spcAft>
              <a:buFont typeface="Arial" panose="020B0604020202020204" pitchFamily="34" charset="0"/>
              <a:buChar char="•"/>
              <a:defRPr sz="2000" baseline="0">
                <a:solidFill>
                  <a:srgbClr val="0257A7"/>
                </a:solidFill>
                <a:latin typeface="Arial" panose="020B0604020202020204" pitchFamily="34" charset="0"/>
                <a:cs typeface="Arial" panose="020B0604020202020204" pitchFamily="34" charset="0"/>
              </a:defRPr>
            </a:lvl1pPr>
            <a:lvl2pPr algn="ctr">
              <a:defRPr sz="2100">
                <a:solidFill>
                  <a:srgbClr val="0257A7"/>
                </a:solidFill>
                <a:latin typeface="Arial" panose="020B0604020202020204" pitchFamily="34" charset="0"/>
                <a:cs typeface="Arial" panose="020B0604020202020204" pitchFamily="34" charset="0"/>
              </a:defRPr>
            </a:lvl2pPr>
            <a:lvl3pPr algn="ctr">
              <a:defRPr sz="2100">
                <a:solidFill>
                  <a:srgbClr val="0257A7"/>
                </a:solidFill>
                <a:latin typeface="Arial" panose="020B0604020202020204" pitchFamily="34" charset="0"/>
                <a:cs typeface="Arial" panose="020B0604020202020204" pitchFamily="34" charset="0"/>
              </a:defRPr>
            </a:lvl3pPr>
            <a:lvl4pPr algn="ctr">
              <a:defRPr sz="2100">
                <a:solidFill>
                  <a:srgbClr val="0257A7"/>
                </a:solidFill>
                <a:latin typeface="Arial" panose="020B0604020202020204" pitchFamily="34" charset="0"/>
                <a:cs typeface="Arial" panose="020B0604020202020204" pitchFamily="34" charset="0"/>
              </a:defRPr>
            </a:lvl4pPr>
            <a:lvl5pPr algn="ctr">
              <a:defRPr sz="2100">
                <a:solidFill>
                  <a:srgbClr val="0257A7"/>
                </a:solidFill>
                <a:latin typeface="Arial" panose="020B0604020202020204" pitchFamily="34" charset="0"/>
                <a:cs typeface="Arial" panose="020B0604020202020204" pitchFamily="34" charset="0"/>
              </a:defRPr>
            </a:lvl5pPr>
          </a:lstStyle>
          <a:p>
            <a:pPr lvl="0"/>
            <a:r>
              <a:rPr lang="en-GB" dirty="0"/>
              <a:t>This slide can be used for a conclusion, a closing slide for the presentation</a:t>
            </a:r>
          </a:p>
          <a:p>
            <a:pPr lvl="0"/>
            <a:r>
              <a:rPr lang="en-GB" dirty="0"/>
              <a:t>Be sure to keep these bullet points simple and relevant</a:t>
            </a:r>
          </a:p>
          <a:p>
            <a:pPr lvl="0"/>
            <a:endParaRPr lang="en-GB" dirty="0"/>
          </a:p>
          <a:p>
            <a:pPr lvl="0"/>
            <a:endParaRPr lang="en-GB" dirty="0"/>
          </a:p>
        </p:txBody>
      </p:sp>
    </p:spTree>
    <p:extLst>
      <p:ext uri="{BB962C8B-B14F-4D97-AF65-F5344CB8AC3E}">
        <p14:creationId xmlns:p14="http://schemas.microsoft.com/office/powerpoint/2010/main" val="2606231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_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sz="quarter" idx="10" hasCustomPrompt="1"/>
          </p:nvPr>
        </p:nvSpPr>
        <p:spPr>
          <a:xfrm>
            <a:off x="1989632" y="1625274"/>
            <a:ext cx="8212736" cy="1276080"/>
          </a:xfrm>
          <a:prstGeom prst="rect">
            <a:avLst/>
          </a:prstGeom>
        </p:spPr>
        <p:txBody>
          <a:bodyPr/>
          <a:lstStyle>
            <a:lvl1pPr marL="0" indent="0" algn="ctr">
              <a:buNone/>
              <a:defRPr sz="4400" b="0" baseline="0">
                <a:solidFill>
                  <a:schemeClr val="bg1"/>
                </a:solidFill>
                <a:latin typeface="Arial" panose="020B0604020202020204" pitchFamily="34" charset="0"/>
                <a:cs typeface="Arial" panose="020B0604020202020204" pitchFamily="34" charset="0"/>
              </a:defRPr>
            </a:lvl1pPr>
          </a:lstStyle>
          <a:p>
            <a:pPr lvl="0"/>
            <a:r>
              <a:rPr lang="en-GB" dirty="0"/>
              <a:t>Presentation title goes here second line</a:t>
            </a:r>
          </a:p>
        </p:txBody>
      </p:sp>
      <p:sp>
        <p:nvSpPr>
          <p:cNvPr id="6" name="Text Placeholder 2"/>
          <p:cNvSpPr>
            <a:spLocks noGrp="1"/>
          </p:cNvSpPr>
          <p:nvPr>
            <p:ph type="body" sz="quarter" idx="11" hasCustomPrompt="1"/>
          </p:nvPr>
        </p:nvSpPr>
        <p:spPr>
          <a:xfrm>
            <a:off x="1989632" y="778616"/>
            <a:ext cx="8212736" cy="237061"/>
          </a:xfrm>
          <a:prstGeom prst="rect">
            <a:avLst/>
          </a:prstGeom>
        </p:spPr>
        <p:txBody>
          <a:bodyPr/>
          <a:lstStyle>
            <a:lvl1pPr marL="0" indent="0" algn="ctr">
              <a:buNone/>
              <a:defRPr sz="1600" b="0" baseline="0">
                <a:solidFill>
                  <a:schemeClr val="bg1"/>
                </a:solidFill>
                <a:latin typeface="Arial" panose="020B0604020202020204" pitchFamily="34" charset="0"/>
                <a:cs typeface="Arial" panose="020B0604020202020204" pitchFamily="34" charset="0"/>
              </a:defRPr>
            </a:lvl1pPr>
          </a:lstStyle>
          <a:p>
            <a:pPr lvl="0"/>
            <a:r>
              <a:rPr lang="en-GB" dirty="0"/>
              <a:t>00 Month, 2021</a:t>
            </a:r>
          </a:p>
        </p:txBody>
      </p:sp>
      <p:sp>
        <p:nvSpPr>
          <p:cNvPr id="9" name="Text Placeholder 2"/>
          <p:cNvSpPr>
            <a:spLocks noGrp="1"/>
          </p:cNvSpPr>
          <p:nvPr>
            <p:ph type="body" sz="quarter" idx="12" hasCustomPrompt="1"/>
          </p:nvPr>
        </p:nvSpPr>
        <p:spPr>
          <a:xfrm>
            <a:off x="1989632" y="3510951"/>
            <a:ext cx="8212736" cy="181155"/>
          </a:xfrm>
          <a:prstGeom prst="rect">
            <a:avLst/>
          </a:prstGeom>
        </p:spPr>
        <p:txBody>
          <a:bodyPr/>
          <a:lstStyle>
            <a:lvl1pPr marL="0" indent="0" algn="ctr">
              <a:buNone/>
              <a:defRPr sz="1400" b="1" baseline="0">
                <a:solidFill>
                  <a:schemeClr val="bg1"/>
                </a:solidFill>
                <a:latin typeface="Arial" panose="020B0604020202020204" pitchFamily="34" charset="0"/>
                <a:cs typeface="Arial" panose="020B0604020202020204" pitchFamily="34" charset="0"/>
              </a:defRPr>
            </a:lvl1pPr>
          </a:lstStyle>
          <a:p>
            <a:pPr lvl="0"/>
            <a:r>
              <a:rPr lang="en-GB" dirty="0"/>
              <a:t>Name Surname</a:t>
            </a:r>
          </a:p>
        </p:txBody>
      </p:sp>
      <p:sp>
        <p:nvSpPr>
          <p:cNvPr id="10" name="Text Placeholder 2"/>
          <p:cNvSpPr>
            <a:spLocks noGrp="1"/>
          </p:cNvSpPr>
          <p:nvPr>
            <p:ph type="body" sz="quarter" idx="13" hasCustomPrompt="1"/>
          </p:nvPr>
        </p:nvSpPr>
        <p:spPr>
          <a:xfrm>
            <a:off x="1989632" y="3803293"/>
            <a:ext cx="8212736" cy="181155"/>
          </a:xfrm>
          <a:prstGeom prst="rect">
            <a:avLst/>
          </a:prstGeom>
        </p:spPr>
        <p:txBody>
          <a:bodyPr/>
          <a:lstStyle>
            <a:lvl1pPr marL="0" indent="0" algn="ctr">
              <a:buNone/>
              <a:defRPr sz="1400" b="0" baseline="0">
                <a:solidFill>
                  <a:schemeClr val="bg1"/>
                </a:solidFill>
                <a:latin typeface="Arial" panose="020B0604020202020204" pitchFamily="34" charset="0"/>
                <a:cs typeface="Arial" panose="020B0604020202020204" pitchFamily="34" charset="0"/>
              </a:defRPr>
            </a:lvl1pPr>
          </a:lstStyle>
          <a:p>
            <a:pPr lvl="0"/>
            <a:r>
              <a:rPr lang="en-GB" dirty="0"/>
              <a:t>Director of Remembrance and Marketing</a:t>
            </a:r>
          </a:p>
        </p:txBody>
      </p:sp>
    </p:spTree>
    <p:extLst>
      <p:ext uri="{BB962C8B-B14F-4D97-AF65-F5344CB8AC3E}">
        <p14:creationId xmlns:p14="http://schemas.microsoft.com/office/powerpoint/2010/main" val="3838730000"/>
      </p:ext>
    </p:extLst>
  </p:cSld>
  <p:clrMapOvr>
    <a:masterClrMapping/>
  </p:clrMapOvr>
  <p:extLst>
    <p:ext uri="{DCECCB84-F9BA-43D5-87BE-67443E8EF086}">
      <p15:sldGuideLst xmlns:p15="http://schemas.microsoft.com/office/powerpoint/2012/main">
        <p15:guide id="1" orient="horz" pos="150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Content Slide_plain">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7"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8"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
        <p:nvSpPr>
          <p:cNvPr id="10"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Tree>
    <p:extLst>
      <p:ext uri="{BB962C8B-B14F-4D97-AF65-F5344CB8AC3E}">
        <p14:creationId xmlns:p14="http://schemas.microsoft.com/office/powerpoint/2010/main" val="1619673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Content Slide_divid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7"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8"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
        <p:nvSpPr>
          <p:cNvPr id="9"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Tree>
    <p:extLst>
      <p:ext uri="{BB962C8B-B14F-4D97-AF65-F5344CB8AC3E}">
        <p14:creationId xmlns:p14="http://schemas.microsoft.com/office/powerpoint/2010/main" val="3569532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Slide_blue">
    <p:spTree>
      <p:nvGrpSpPr>
        <p:cNvPr id="1" name=""/>
        <p:cNvGrpSpPr/>
        <p:nvPr/>
      </p:nvGrpSpPr>
      <p:grpSpPr>
        <a:xfrm>
          <a:off x="0" y="0"/>
          <a:ext cx="0" cy="0"/>
          <a:chOff x="0" y="0"/>
          <a:chExt cx="0" cy="0"/>
        </a:xfrm>
      </p:grpSpPr>
      <p:sp>
        <p:nvSpPr>
          <p:cNvPr id="7"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8"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9"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
        <p:nvSpPr>
          <p:cNvPr id="10" name="Text Placeholder 2"/>
          <p:cNvSpPr>
            <a:spLocks noGrp="1"/>
          </p:cNvSpPr>
          <p:nvPr>
            <p:ph type="body" sz="quarter" idx="10" hasCustomPrompt="1"/>
          </p:nvPr>
        </p:nvSpPr>
        <p:spPr>
          <a:xfrm>
            <a:off x="1989632" y="2790960"/>
            <a:ext cx="8212736" cy="1276080"/>
          </a:xfrm>
          <a:prstGeom prst="rect">
            <a:avLst/>
          </a:prstGeom>
        </p:spPr>
        <p:txBody>
          <a:bodyPr/>
          <a:lstStyle>
            <a:lvl1pPr marL="0" indent="0" algn="ctr">
              <a:buNone/>
              <a:defRPr sz="4400" b="0" baseline="0">
                <a:solidFill>
                  <a:schemeClr val="bg1"/>
                </a:solidFill>
                <a:latin typeface="Arial" panose="020B0604020202020204" pitchFamily="34" charset="0"/>
                <a:cs typeface="Arial" panose="020B0604020202020204" pitchFamily="34" charset="0"/>
              </a:defRPr>
            </a:lvl1pPr>
          </a:lstStyle>
          <a:p>
            <a:pPr lvl="0"/>
            <a:r>
              <a:rPr lang="en-GB" dirty="0"/>
              <a:t>A centred section divider title goes here</a:t>
            </a:r>
          </a:p>
        </p:txBody>
      </p:sp>
      <p:sp>
        <p:nvSpPr>
          <p:cNvPr id="11"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Tree>
    <p:extLst>
      <p:ext uri="{BB962C8B-B14F-4D97-AF65-F5344CB8AC3E}">
        <p14:creationId xmlns:p14="http://schemas.microsoft.com/office/powerpoint/2010/main" val="263547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Slide_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7"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E5231A"/>
                </a:solidFill>
                <a:latin typeface="Arial" panose="020B0604020202020204" pitchFamily="34" charset="0"/>
                <a:cs typeface="Arial" panose="020B0604020202020204" pitchFamily="34" charset="0"/>
              </a:defRPr>
            </a:lvl1pPr>
          </a:lstStyle>
          <a:p>
            <a:pPr lvl="0"/>
            <a:r>
              <a:rPr lang="en-GB" dirty="0"/>
              <a:t>Royal British Legion</a:t>
            </a:r>
          </a:p>
        </p:txBody>
      </p:sp>
      <p:sp>
        <p:nvSpPr>
          <p:cNvPr id="8"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E5231A"/>
                </a:solidFill>
                <a:latin typeface="Arial" panose="020B0604020202020204" pitchFamily="34" charset="0"/>
                <a:cs typeface="Arial" panose="020B0604020202020204" pitchFamily="34" charset="0"/>
              </a:defRPr>
            </a:lvl1pPr>
          </a:lstStyle>
          <a:p>
            <a:pPr lvl="0"/>
            <a:r>
              <a:rPr lang="en-GB" dirty="0"/>
              <a:t>Presentation title</a:t>
            </a:r>
          </a:p>
        </p:txBody>
      </p:sp>
      <p:sp>
        <p:nvSpPr>
          <p:cNvPr id="9"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E5231A"/>
                </a:solidFill>
                <a:latin typeface="Arial" panose="020B0604020202020204" pitchFamily="34" charset="0"/>
                <a:cs typeface="Arial" panose="020B0604020202020204" pitchFamily="34" charset="0"/>
              </a:defRPr>
            </a:lvl1pPr>
          </a:lstStyle>
          <a:p>
            <a:pPr lvl="0"/>
            <a:r>
              <a:rPr lang="en-GB" dirty="0"/>
              <a:t>&lt;#&gt;</a:t>
            </a:r>
          </a:p>
        </p:txBody>
      </p:sp>
      <p:sp>
        <p:nvSpPr>
          <p:cNvPr id="10" name="Text Placeholder 2"/>
          <p:cNvSpPr>
            <a:spLocks noGrp="1"/>
          </p:cNvSpPr>
          <p:nvPr>
            <p:ph type="body" sz="quarter" idx="10" hasCustomPrompt="1"/>
          </p:nvPr>
        </p:nvSpPr>
        <p:spPr>
          <a:xfrm>
            <a:off x="1989632" y="2790960"/>
            <a:ext cx="8212736" cy="1276080"/>
          </a:xfrm>
          <a:prstGeom prst="rect">
            <a:avLst/>
          </a:prstGeom>
        </p:spPr>
        <p:txBody>
          <a:bodyPr/>
          <a:lstStyle>
            <a:lvl1pPr marL="0" indent="0" algn="ctr">
              <a:buNone/>
              <a:defRPr sz="4400" b="0" baseline="0">
                <a:solidFill>
                  <a:schemeClr val="bg1"/>
                </a:solidFill>
                <a:latin typeface="Arial" panose="020B0604020202020204" pitchFamily="34" charset="0"/>
                <a:cs typeface="Arial" panose="020B0604020202020204" pitchFamily="34" charset="0"/>
              </a:defRPr>
            </a:lvl1pPr>
          </a:lstStyle>
          <a:p>
            <a:pPr lvl="0"/>
            <a:r>
              <a:rPr lang="en-GB" dirty="0"/>
              <a:t>A centred section divider title goes here</a:t>
            </a:r>
          </a:p>
        </p:txBody>
      </p:sp>
      <p:sp>
        <p:nvSpPr>
          <p:cNvPr id="11"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E5231A"/>
                </a:solidFill>
                <a:latin typeface="Arial" panose="020B0604020202020204" pitchFamily="34" charset="0"/>
                <a:cs typeface="Arial" panose="020B0604020202020204" pitchFamily="34" charset="0"/>
              </a:defRPr>
            </a:lvl1pPr>
          </a:lstStyle>
          <a:p>
            <a:pPr lvl="0"/>
            <a:r>
              <a:rPr lang="en-GB" dirty="0"/>
              <a:t>00 Month, 2021</a:t>
            </a:r>
          </a:p>
        </p:txBody>
      </p:sp>
    </p:spTree>
    <p:extLst>
      <p:ext uri="{BB962C8B-B14F-4D97-AF65-F5344CB8AC3E}">
        <p14:creationId xmlns:p14="http://schemas.microsoft.com/office/powerpoint/2010/main" val="405922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Slide_blue img1 v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253"/>
            <a:ext cx="12192000" cy="6858000"/>
          </a:xfrm>
          <a:prstGeom prst="rect">
            <a:avLst/>
          </a:prstGeom>
        </p:spPr>
      </p:pic>
      <p:sp>
        <p:nvSpPr>
          <p:cNvPr id="7"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8"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9"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
        <p:nvSpPr>
          <p:cNvPr id="10" name="Text Placeholder 2"/>
          <p:cNvSpPr>
            <a:spLocks noGrp="1"/>
          </p:cNvSpPr>
          <p:nvPr>
            <p:ph type="body" sz="quarter" idx="10" hasCustomPrompt="1"/>
          </p:nvPr>
        </p:nvSpPr>
        <p:spPr>
          <a:xfrm>
            <a:off x="793630" y="2404770"/>
            <a:ext cx="4882551" cy="2048459"/>
          </a:xfrm>
          <a:prstGeom prst="rect">
            <a:avLst/>
          </a:prstGeom>
        </p:spPr>
        <p:txBody>
          <a:bodyPr/>
          <a:lstStyle>
            <a:lvl1pPr marL="0" indent="0" algn="ctr">
              <a:buNone/>
              <a:defRPr sz="4400" b="0" baseline="0">
                <a:solidFill>
                  <a:schemeClr val="bg1"/>
                </a:solidFill>
                <a:latin typeface="Arial" panose="020B0604020202020204" pitchFamily="34" charset="0"/>
                <a:cs typeface="Arial" panose="020B0604020202020204" pitchFamily="34" charset="0"/>
              </a:defRPr>
            </a:lvl1pPr>
          </a:lstStyle>
          <a:p>
            <a:pPr lvl="0"/>
            <a:r>
              <a:rPr lang="en-GB" dirty="0"/>
              <a:t>A centred section divider title goes here</a:t>
            </a:r>
          </a:p>
        </p:txBody>
      </p:sp>
      <p:sp>
        <p:nvSpPr>
          <p:cNvPr id="11"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Tree>
    <p:extLst>
      <p:ext uri="{BB962C8B-B14F-4D97-AF65-F5344CB8AC3E}">
        <p14:creationId xmlns:p14="http://schemas.microsoft.com/office/powerpoint/2010/main" val="2448041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right image 1">
    <p:spTree>
      <p:nvGrpSpPr>
        <p:cNvPr id="1" name=""/>
        <p:cNvGrpSpPr/>
        <p:nvPr/>
      </p:nvGrpSpPr>
      <p:grpSpPr>
        <a:xfrm>
          <a:off x="0" y="0"/>
          <a:ext cx="0" cy="0"/>
          <a:chOff x="0" y="0"/>
          <a:chExt cx="0" cy="0"/>
        </a:xfrm>
      </p:grpSpPr>
      <p:sp>
        <p:nvSpPr>
          <p:cNvPr id="2"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3"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4"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
        <p:nvSpPr>
          <p:cNvPr id="5"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
        <p:nvSpPr>
          <p:cNvPr id="7" name="Picture Placeholder 6"/>
          <p:cNvSpPr>
            <a:spLocks noGrp="1"/>
          </p:cNvSpPr>
          <p:nvPr>
            <p:ph type="pic" sz="quarter" idx="17"/>
          </p:nvPr>
        </p:nvSpPr>
        <p:spPr>
          <a:xfrm>
            <a:off x="6478438" y="785005"/>
            <a:ext cx="5365629" cy="5218980"/>
          </a:xfrm>
          <a:prstGeom prst="rect">
            <a:avLst/>
          </a:prstGeom>
        </p:spPr>
        <p:txBody>
          <a:bodyPr/>
          <a:lstStyle/>
          <a:p>
            <a:endParaRPr lang="en-GB"/>
          </a:p>
        </p:txBody>
      </p:sp>
      <p:sp>
        <p:nvSpPr>
          <p:cNvPr id="9" name="Text Placeholder 8"/>
          <p:cNvSpPr>
            <a:spLocks noGrp="1"/>
          </p:cNvSpPr>
          <p:nvPr>
            <p:ph type="body" sz="quarter" idx="18" hasCustomPrompt="1"/>
          </p:nvPr>
        </p:nvSpPr>
        <p:spPr>
          <a:xfrm>
            <a:off x="353834" y="784225"/>
            <a:ext cx="5365750" cy="958311"/>
          </a:xfrm>
          <a:prstGeom prst="rect">
            <a:avLst/>
          </a:prstGeom>
        </p:spPr>
        <p:txBody>
          <a:bodyPr/>
          <a:lstStyle>
            <a:lvl1pPr marL="0" indent="0" algn="l">
              <a:buNone/>
              <a:defRPr sz="2400" b="1" baseline="0">
                <a:solidFill>
                  <a:srgbClr val="0257A7"/>
                </a:solidFill>
                <a:latin typeface="Arial" panose="020B0604020202020204" pitchFamily="34" charset="0"/>
                <a:cs typeface="Arial" panose="020B0604020202020204" pitchFamily="34" charset="0"/>
              </a:defRPr>
            </a:lvl1pPr>
            <a:lvl2pPr algn="ctr">
              <a:defRPr sz="2100">
                <a:solidFill>
                  <a:srgbClr val="0257A7"/>
                </a:solidFill>
                <a:latin typeface="Arial" panose="020B0604020202020204" pitchFamily="34" charset="0"/>
                <a:cs typeface="Arial" panose="020B0604020202020204" pitchFamily="34" charset="0"/>
              </a:defRPr>
            </a:lvl2pPr>
            <a:lvl3pPr algn="ctr">
              <a:defRPr sz="2100">
                <a:solidFill>
                  <a:srgbClr val="0257A7"/>
                </a:solidFill>
                <a:latin typeface="Arial" panose="020B0604020202020204" pitchFamily="34" charset="0"/>
                <a:cs typeface="Arial" panose="020B0604020202020204" pitchFamily="34" charset="0"/>
              </a:defRPr>
            </a:lvl3pPr>
            <a:lvl4pPr algn="ctr">
              <a:defRPr sz="2100">
                <a:solidFill>
                  <a:srgbClr val="0257A7"/>
                </a:solidFill>
                <a:latin typeface="Arial" panose="020B0604020202020204" pitchFamily="34" charset="0"/>
                <a:cs typeface="Arial" panose="020B0604020202020204" pitchFamily="34" charset="0"/>
              </a:defRPr>
            </a:lvl4pPr>
            <a:lvl5pPr algn="ctr">
              <a:defRPr sz="2100">
                <a:solidFill>
                  <a:srgbClr val="0257A7"/>
                </a:solidFill>
                <a:latin typeface="Arial" panose="020B0604020202020204" pitchFamily="34" charset="0"/>
                <a:cs typeface="Arial" panose="020B0604020202020204" pitchFamily="34" charset="0"/>
              </a:defRPr>
            </a:lvl5pPr>
          </a:lstStyle>
          <a:p>
            <a:pPr lvl="0"/>
            <a:r>
              <a:rPr lang="en-GB" dirty="0"/>
              <a:t>24pt left aligned title would go here and it can run onto a second line</a:t>
            </a:r>
          </a:p>
        </p:txBody>
      </p:sp>
      <p:sp>
        <p:nvSpPr>
          <p:cNvPr id="10" name="Text Placeholder 8"/>
          <p:cNvSpPr>
            <a:spLocks noGrp="1"/>
          </p:cNvSpPr>
          <p:nvPr>
            <p:ph type="body" sz="quarter" idx="19" hasCustomPrompt="1"/>
          </p:nvPr>
        </p:nvSpPr>
        <p:spPr>
          <a:xfrm>
            <a:off x="353834" y="2155825"/>
            <a:ext cx="5365750" cy="3848160"/>
          </a:xfrm>
          <a:prstGeom prst="rect">
            <a:avLst/>
          </a:prstGeom>
        </p:spPr>
        <p:txBody>
          <a:bodyPr/>
          <a:lstStyle>
            <a:lvl1pPr marL="285750" indent="-285750" algn="l">
              <a:spcAft>
                <a:spcPts val="1200"/>
              </a:spcAft>
              <a:buFont typeface="Arial" panose="020B0604020202020204" pitchFamily="34" charset="0"/>
              <a:buChar char="•"/>
              <a:defRPr sz="1800" baseline="0">
                <a:solidFill>
                  <a:srgbClr val="0257A7"/>
                </a:solidFill>
                <a:latin typeface="Arial" panose="020B0604020202020204" pitchFamily="34" charset="0"/>
                <a:cs typeface="Arial" panose="020B0604020202020204" pitchFamily="34" charset="0"/>
              </a:defRPr>
            </a:lvl1pPr>
            <a:lvl2pPr algn="ctr">
              <a:defRPr sz="2100">
                <a:solidFill>
                  <a:srgbClr val="0257A7"/>
                </a:solidFill>
                <a:latin typeface="Arial" panose="020B0604020202020204" pitchFamily="34" charset="0"/>
                <a:cs typeface="Arial" panose="020B0604020202020204" pitchFamily="34" charset="0"/>
              </a:defRPr>
            </a:lvl2pPr>
            <a:lvl3pPr algn="ctr">
              <a:defRPr sz="2100">
                <a:solidFill>
                  <a:srgbClr val="0257A7"/>
                </a:solidFill>
                <a:latin typeface="Arial" panose="020B0604020202020204" pitchFamily="34" charset="0"/>
                <a:cs typeface="Arial" panose="020B0604020202020204" pitchFamily="34" charset="0"/>
              </a:defRPr>
            </a:lvl3pPr>
            <a:lvl4pPr algn="ctr">
              <a:defRPr sz="2100">
                <a:solidFill>
                  <a:srgbClr val="0257A7"/>
                </a:solidFill>
                <a:latin typeface="Arial" panose="020B0604020202020204" pitchFamily="34" charset="0"/>
                <a:cs typeface="Arial" panose="020B0604020202020204" pitchFamily="34" charset="0"/>
              </a:defRPr>
            </a:lvl4pPr>
            <a:lvl5pPr algn="ctr">
              <a:defRPr sz="2100">
                <a:solidFill>
                  <a:srgbClr val="0257A7"/>
                </a:solidFill>
                <a:latin typeface="Arial" panose="020B0604020202020204" pitchFamily="34" charset="0"/>
                <a:cs typeface="Arial" panose="020B0604020202020204" pitchFamily="34" charset="0"/>
              </a:defRPr>
            </a:lvl5pPr>
          </a:lstStyle>
          <a:p>
            <a:pPr lvl="0"/>
            <a:r>
              <a:rPr lang="en-GB" dirty="0"/>
              <a:t>Use the layout options create a consistent and simple presentation</a:t>
            </a:r>
          </a:p>
          <a:p>
            <a:pPr lvl="0"/>
            <a:r>
              <a:rPr lang="en-GB" dirty="0"/>
              <a:t>Simplify and limit the number of words on each screen – use key phrases and include only essential information</a:t>
            </a:r>
          </a:p>
          <a:p>
            <a:pPr lvl="0"/>
            <a:r>
              <a:rPr lang="en-GB" dirty="0"/>
              <a:t>Use good quality images that reinforce and complement your message</a:t>
            </a:r>
          </a:p>
          <a:p>
            <a:pPr lvl="0"/>
            <a:endParaRPr lang="en-GB" dirty="0"/>
          </a:p>
          <a:p>
            <a:pPr lvl="0"/>
            <a:endParaRPr lang="en-GB" dirty="0"/>
          </a:p>
        </p:txBody>
      </p:sp>
    </p:spTree>
    <p:extLst>
      <p:ext uri="{BB962C8B-B14F-4D97-AF65-F5344CB8AC3E}">
        <p14:creationId xmlns:p14="http://schemas.microsoft.com/office/powerpoint/2010/main" val="96506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right image 3">
    <p:spTree>
      <p:nvGrpSpPr>
        <p:cNvPr id="1" name=""/>
        <p:cNvGrpSpPr/>
        <p:nvPr/>
      </p:nvGrpSpPr>
      <p:grpSpPr>
        <a:xfrm>
          <a:off x="0" y="0"/>
          <a:ext cx="0" cy="0"/>
          <a:chOff x="0" y="0"/>
          <a:chExt cx="0" cy="0"/>
        </a:xfrm>
      </p:grpSpPr>
      <p:sp>
        <p:nvSpPr>
          <p:cNvPr id="2" name="Text Placeholder 2"/>
          <p:cNvSpPr>
            <a:spLocks noGrp="1"/>
          </p:cNvSpPr>
          <p:nvPr>
            <p:ph type="body" sz="quarter" idx="13" hasCustomPrompt="1"/>
          </p:nvPr>
        </p:nvSpPr>
        <p:spPr>
          <a:xfrm>
            <a:off x="146320" y="124170"/>
            <a:ext cx="2735262" cy="216169"/>
          </a:xfrm>
          <a:prstGeom prst="rect">
            <a:avLst/>
          </a:prstGeom>
        </p:spPr>
        <p:txBody>
          <a:bodyPr/>
          <a:lstStyle>
            <a:lvl1pPr marL="0" indent="0">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Royal British Legion</a:t>
            </a:r>
          </a:p>
        </p:txBody>
      </p:sp>
      <p:sp>
        <p:nvSpPr>
          <p:cNvPr id="3" name="Content Placeholder 6"/>
          <p:cNvSpPr>
            <a:spLocks noGrp="1"/>
          </p:cNvSpPr>
          <p:nvPr>
            <p:ph sz="quarter" idx="14" hasCustomPrompt="1"/>
          </p:nvPr>
        </p:nvSpPr>
        <p:spPr>
          <a:xfrm>
            <a:off x="4339925" y="93572"/>
            <a:ext cx="3536950" cy="277364"/>
          </a:xfrm>
          <a:prstGeom prst="rect">
            <a:avLst/>
          </a:prstGeom>
        </p:spPr>
        <p:txBody>
          <a:bodyPr/>
          <a:lstStyle>
            <a:lvl1pPr marL="0" indent="0" algn="ctr">
              <a:buNone/>
              <a:defRPr sz="1200" b="1" baseline="0">
                <a:solidFill>
                  <a:srgbClr val="0257A7"/>
                </a:solidFill>
                <a:latin typeface="Arial" panose="020B0604020202020204" pitchFamily="34" charset="0"/>
                <a:cs typeface="Arial" panose="020B0604020202020204" pitchFamily="34" charset="0"/>
              </a:defRPr>
            </a:lvl1pPr>
          </a:lstStyle>
          <a:p>
            <a:pPr lvl="0"/>
            <a:r>
              <a:rPr lang="en-GB" dirty="0"/>
              <a:t>Presentation title</a:t>
            </a:r>
          </a:p>
        </p:txBody>
      </p:sp>
      <p:sp>
        <p:nvSpPr>
          <p:cNvPr id="4" name="Text Placeholder 2"/>
          <p:cNvSpPr>
            <a:spLocks noGrp="1"/>
          </p:cNvSpPr>
          <p:nvPr>
            <p:ph type="body" sz="quarter" idx="15" hasCustomPrompt="1"/>
          </p:nvPr>
        </p:nvSpPr>
        <p:spPr>
          <a:xfrm>
            <a:off x="4740769" y="6496215"/>
            <a:ext cx="2735262" cy="216169"/>
          </a:xfrm>
          <a:prstGeom prst="rect">
            <a:avLst/>
          </a:prstGeom>
        </p:spPr>
        <p:txBody>
          <a:bodyPr/>
          <a:lstStyle>
            <a:lvl1pPr marL="0" indent="0" algn="ct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00 Month, 2021</a:t>
            </a:r>
          </a:p>
        </p:txBody>
      </p:sp>
      <p:sp>
        <p:nvSpPr>
          <p:cNvPr id="5" name="Text Placeholder 2"/>
          <p:cNvSpPr>
            <a:spLocks noGrp="1"/>
          </p:cNvSpPr>
          <p:nvPr>
            <p:ph type="body" sz="quarter" idx="16" hasCustomPrompt="1"/>
          </p:nvPr>
        </p:nvSpPr>
        <p:spPr>
          <a:xfrm>
            <a:off x="9335218" y="119602"/>
            <a:ext cx="2735262" cy="216169"/>
          </a:xfrm>
          <a:prstGeom prst="rect">
            <a:avLst/>
          </a:prstGeom>
        </p:spPr>
        <p:txBody>
          <a:bodyPr/>
          <a:lstStyle>
            <a:lvl1pPr marL="0" indent="0" algn="r">
              <a:buNone/>
              <a:defRPr sz="1050" baseline="0">
                <a:solidFill>
                  <a:srgbClr val="0257A7"/>
                </a:solidFill>
                <a:latin typeface="Arial" panose="020B0604020202020204" pitchFamily="34" charset="0"/>
                <a:cs typeface="Arial" panose="020B0604020202020204" pitchFamily="34" charset="0"/>
              </a:defRPr>
            </a:lvl1pPr>
          </a:lstStyle>
          <a:p>
            <a:pPr lvl="0"/>
            <a:r>
              <a:rPr lang="en-GB" dirty="0"/>
              <a:t>&lt;#&gt;</a:t>
            </a:r>
          </a:p>
        </p:txBody>
      </p:sp>
      <p:sp>
        <p:nvSpPr>
          <p:cNvPr id="7" name="Picture Placeholder 6"/>
          <p:cNvSpPr>
            <a:spLocks noGrp="1"/>
          </p:cNvSpPr>
          <p:nvPr>
            <p:ph type="pic" sz="quarter" idx="17"/>
          </p:nvPr>
        </p:nvSpPr>
        <p:spPr>
          <a:xfrm>
            <a:off x="6478438" y="785005"/>
            <a:ext cx="5365629" cy="2643995"/>
          </a:xfrm>
          <a:prstGeom prst="rect">
            <a:avLst/>
          </a:prstGeom>
        </p:spPr>
        <p:txBody>
          <a:bodyPr/>
          <a:lstStyle/>
          <a:p>
            <a:endParaRPr lang="en-GB" dirty="0"/>
          </a:p>
        </p:txBody>
      </p:sp>
      <p:sp>
        <p:nvSpPr>
          <p:cNvPr id="9" name="Text Placeholder 8"/>
          <p:cNvSpPr>
            <a:spLocks noGrp="1"/>
          </p:cNvSpPr>
          <p:nvPr>
            <p:ph type="body" sz="quarter" idx="18" hasCustomPrompt="1"/>
          </p:nvPr>
        </p:nvSpPr>
        <p:spPr>
          <a:xfrm>
            <a:off x="353834" y="784225"/>
            <a:ext cx="5365750" cy="958311"/>
          </a:xfrm>
          <a:prstGeom prst="rect">
            <a:avLst/>
          </a:prstGeom>
        </p:spPr>
        <p:txBody>
          <a:bodyPr/>
          <a:lstStyle>
            <a:lvl1pPr marL="0" indent="0" algn="l">
              <a:buNone/>
              <a:defRPr sz="2400" b="1" baseline="0">
                <a:solidFill>
                  <a:srgbClr val="0257A7"/>
                </a:solidFill>
                <a:latin typeface="Arial" panose="020B0604020202020204" pitchFamily="34" charset="0"/>
                <a:cs typeface="Arial" panose="020B0604020202020204" pitchFamily="34" charset="0"/>
              </a:defRPr>
            </a:lvl1pPr>
            <a:lvl2pPr algn="ctr">
              <a:defRPr sz="2100">
                <a:solidFill>
                  <a:srgbClr val="0257A7"/>
                </a:solidFill>
                <a:latin typeface="Arial" panose="020B0604020202020204" pitchFamily="34" charset="0"/>
                <a:cs typeface="Arial" panose="020B0604020202020204" pitchFamily="34" charset="0"/>
              </a:defRPr>
            </a:lvl2pPr>
            <a:lvl3pPr algn="ctr">
              <a:defRPr sz="2100">
                <a:solidFill>
                  <a:srgbClr val="0257A7"/>
                </a:solidFill>
                <a:latin typeface="Arial" panose="020B0604020202020204" pitchFamily="34" charset="0"/>
                <a:cs typeface="Arial" panose="020B0604020202020204" pitchFamily="34" charset="0"/>
              </a:defRPr>
            </a:lvl3pPr>
            <a:lvl4pPr algn="ctr">
              <a:defRPr sz="2100">
                <a:solidFill>
                  <a:srgbClr val="0257A7"/>
                </a:solidFill>
                <a:latin typeface="Arial" panose="020B0604020202020204" pitchFamily="34" charset="0"/>
                <a:cs typeface="Arial" panose="020B0604020202020204" pitchFamily="34" charset="0"/>
              </a:defRPr>
            </a:lvl4pPr>
            <a:lvl5pPr algn="ctr">
              <a:defRPr sz="2100">
                <a:solidFill>
                  <a:srgbClr val="0257A7"/>
                </a:solidFill>
                <a:latin typeface="Arial" panose="020B0604020202020204" pitchFamily="34" charset="0"/>
                <a:cs typeface="Arial" panose="020B0604020202020204" pitchFamily="34" charset="0"/>
              </a:defRPr>
            </a:lvl5pPr>
          </a:lstStyle>
          <a:p>
            <a:pPr lvl="0"/>
            <a:r>
              <a:rPr lang="en-GB" dirty="0"/>
              <a:t>24pt left aligned title would go here and it can run onto a second line</a:t>
            </a:r>
          </a:p>
        </p:txBody>
      </p:sp>
      <p:sp>
        <p:nvSpPr>
          <p:cNvPr id="11" name="Picture Placeholder 6"/>
          <p:cNvSpPr>
            <a:spLocks noGrp="1"/>
          </p:cNvSpPr>
          <p:nvPr>
            <p:ph type="pic" sz="quarter" idx="20"/>
          </p:nvPr>
        </p:nvSpPr>
        <p:spPr>
          <a:xfrm>
            <a:off x="6478438" y="3446252"/>
            <a:ext cx="5365629" cy="2643995"/>
          </a:xfrm>
          <a:prstGeom prst="rect">
            <a:avLst/>
          </a:prstGeom>
        </p:spPr>
        <p:txBody>
          <a:bodyPr/>
          <a:lstStyle/>
          <a:p>
            <a:endParaRPr lang="en-GB"/>
          </a:p>
        </p:txBody>
      </p:sp>
      <p:sp>
        <p:nvSpPr>
          <p:cNvPr id="12" name="Text Placeholder 8"/>
          <p:cNvSpPr>
            <a:spLocks noGrp="1"/>
          </p:cNvSpPr>
          <p:nvPr>
            <p:ph type="body" sz="quarter" idx="19" hasCustomPrompt="1"/>
          </p:nvPr>
        </p:nvSpPr>
        <p:spPr>
          <a:xfrm>
            <a:off x="353834" y="2155825"/>
            <a:ext cx="5365750" cy="3848160"/>
          </a:xfrm>
          <a:prstGeom prst="rect">
            <a:avLst/>
          </a:prstGeom>
        </p:spPr>
        <p:txBody>
          <a:bodyPr/>
          <a:lstStyle>
            <a:lvl1pPr marL="285750" indent="-285750" algn="l">
              <a:spcAft>
                <a:spcPts val="1200"/>
              </a:spcAft>
              <a:buFont typeface="Arial" panose="020B0604020202020204" pitchFamily="34" charset="0"/>
              <a:buChar char="•"/>
              <a:defRPr sz="1800" baseline="0">
                <a:solidFill>
                  <a:srgbClr val="0257A7"/>
                </a:solidFill>
                <a:latin typeface="Arial" panose="020B0604020202020204" pitchFamily="34" charset="0"/>
                <a:cs typeface="Arial" panose="020B0604020202020204" pitchFamily="34" charset="0"/>
              </a:defRPr>
            </a:lvl1pPr>
            <a:lvl2pPr algn="ctr">
              <a:defRPr sz="2100">
                <a:solidFill>
                  <a:srgbClr val="0257A7"/>
                </a:solidFill>
                <a:latin typeface="Arial" panose="020B0604020202020204" pitchFamily="34" charset="0"/>
                <a:cs typeface="Arial" panose="020B0604020202020204" pitchFamily="34" charset="0"/>
              </a:defRPr>
            </a:lvl2pPr>
            <a:lvl3pPr algn="ctr">
              <a:defRPr sz="2100">
                <a:solidFill>
                  <a:srgbClr val="0257A7"/>
                </a:solidFill>
                <a:latin typeface="Arial" panose="020B0604020202020204" pitchFamily="34" charset="0"/>
                <a:cs typeface="Arial" panose="020B0604020202020204" pitchFamily="34" charset="0"/>
              </a:defRPr>
            </a:lvl3pPr>
            <a:lvl4pPr algn="ctr">
              <a:defRPr sz="2100">
                <a:solidFill>
                  <a:srgbClr val="0257A7"/>
                </a:solidFill>
                <a:latin typeface="Arial" panose="020B0604020202020204" pitchFamily="34" charset="0"/>
                <a:cs typeface="Arial" panose="020B0604020202020204" pitchFamily="34" charset="0"/>
              </a:defRPr>
            </a:lvl4pPr>
            <a:lvl5pPr algn="ctr">
              <a:defRPr sz="2100">
                <a:solidFill>
                  <a:srgbClr val="0257A7"/>
                </a:solidFill>
                <a:latin typeface="Arial" panose="020B0604020202020204" pitchFamily="34" charset="0"/>
                <a:cs typeface="Arial" panose="020B0604020202020204" pitchFamily="34" charset="0"/>
              </a:defRPr>
            </a:lvl5pPr>
          </a:lstStyle>
          <a:p>
            <a:pPr lvl="0"/>
            <a:r>
              <a:rPr lang="en-GB" dirty="0"/>
              <a:t>Use appropriate imagery relating to the presentation. Avoid adding Clipart and animations</a:t>
            </a:r>
          </a:p>
          <a:p>
            <a:pPr lvl="0"/>
            <a:r>
              <a:rPr lang="en-GB" dirty="0"/>
              <a:t>Try to limit the number of slides – keep the presentation to the point</a:t>
            </a:r>
          </a:p>
          <a:p>
            <a:pPr lvl="0"/>
            <a:endParaRPr lang="en-GB" dirty="0"/>
          </a:p>
          <a:p>
            <a:pPr lvl="0"/>
            <a:endParaRPr lang="en-GB" dirty="0"/>
          </a:p>
        </p:txBody>
      </p:sp>
    </p:spTree>
    <p:extLst>
      <p:ext uri="{BB962C8B-B14F-4D97-AF65-F5344CB8AC3E}">
        <p14:creationId xmlns:p14="http://schemas.microsoft.com/office/powerpoint/2010/main" val="1174530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473496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488873"/>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8649395"/>
      </p:ext>
    </p:extLst>
  </p:cSld>
  <p:clrMap bg1="lt1" tx1="dk1" bg2="lt2" tx2="dk2" accent1="accent1" accent2="accent2" accent3="accent3" accent4="accent4" accent5="accent5" accent6="accent6" hlink="hlink" folHlink="folHlink"/>
  <p:sldLayoutIdLst>
    <p:sldLayoutId id="2147483657" r:id="rId1"/>
    <p:sldLayoutId id="2147483660"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271013"/>
      </p:ext>
    </p:extLst>
  </p:cSld>
  <p:clrMap bg1="lt1" tx1="dk1" bg2="lt2" tx2="dk2" accent1="accent1" accent2="accent2" accent3="accent3" accent4="accent4" accent5="accent5" accent6="accent6" hlink="hlink" folHlink="folHlink"/>
  <p:sldLayoutIdLst>
    <p:sldLayoutId id="2147483664"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257A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0218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2927136"/>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100 Years of Remembrance</a:t>
            </a:r>
          </a:p>
        </p:txBody>
      </p:sp>
    </p:spTree>
    <p:extLst>
      <p:ext uri="{BB962C8B-B14F-4D97-AF65-F5344CB8AC3E}">
        <p14:creationId xmlns:p14="http://schemas.microsoft.com/office/powerpoint/2010/main" val="3783088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Trees and plants</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dirty="0"/>
              <a:t>Green space provides a setting for quiet contemplation and reflection in Remembrance.</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The trees and plants chosen can be symbolic or can be a physical reminder of a person or event, and a planted space gives people a place to visit and Remember.</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Once created, planted Remembrance spaces can live forever.</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i="1" dirty="0"/>
              <a:t>Can you think of a place where you could create a planted Remembrance space?  This could be in the community, your garden or even a window box.</a:t>
            </a:r>
          </a:p>
          <a:p>
            <a:endParaRPr lang="en-GB" dirty="0"/>
          </a:p>
        </p:txBody>
      </p:sp>
      <p:pic>
        <p:nvPicPr>
          <p:cNvPr id="5" name="Picture Placeholder 4" descr="A picture containing tree, grass, outdoor, park&#10;&#10;Description automatically generated">
            <a:extLst>
              <a:ext uri="{FF2B5EF4-FFF2-40B4-BE49-F238E27FC236}">
                <a16:creationId xmlns:a16="http://schemas.microsoft.com/office/drawing/2014/main" id="{BE2103D7-42EC-4559-AD17-6ACFE25B5B0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5734" r="15734"/>
          <a:stretch>
            <a:fillRect/>
          </a:stretch>
        </p:blipFill>
        <p:spPr/>
      </p:pic>
    </p:spTree>
    <p:extLst>
      <p:ext uri="{BB962C8B-B14F-4D97-AF65-F5344CB8AC3E}">
        <p14:creationId xmlns:p14="http://schemas.microsoft.com/office/powerpoint/2010/main" val="3520980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Celebration</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dirty="0"/>
              <a:t>Remembrance doesn’t have to be a solemn and sombre act.</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Some cultures remember those they have lost with colourful celebrations, music and dancing.</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The RBL’s annual Festival of Remembrance has previously featured community singing with all in attendance joining in to sing songs together.</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i="1" dirty="0"/>
              <a:t>You could arrange a community celebration of Remembrance.  Sharing music, food and stories together while remembering those who have served and sacrificed. </a:t>
            </a:r>
          </a:p>
          <a:p>
            <a:endParaRPr lang="en-GB" dirty="0"/>
          </a:p>
        </p:txBody>
      </p:sp>
      <p:pic>
        <p:nvPicPr>
          <p:cNvPr id="4" name="Picture Placeholder 3" descr="A picture containing outdoor, orange, colorful&#10;&#10;Description automatically generated">
            <a:extLst>
              <a:ext uri="{FF2B5EF4-FFF2-40B4-BE49-F238E27FC236}">
                <a16:creationId xmlns:a16="http://schemas.microsoft.com/office/drawing/2014/main" id="{77787E54-919F-4288-916D-EAD1FC59A29D}"/>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1361" b="1361"/>
          <a:stretch>
            <a:fillRect/>
          </a:stretch>
        </p:blipFill>
        <p:spPr/>
      </p:pic>
    </p:spTree>
    <p:extLst>
      <p:ext uri="{BB962C8B-B14F-4D97-AF65-F5344CB8AC3E}">
        <p14:creationId xmlns:p14="http://schemas.microsoft.com/office/powerpoint/2010/main" val="204295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GB" dirty="0"/>
              <a:t>100 Years of Remembrance</a:t>
            </a:r>
          </a:p>
        </p:txBody>
      </p:sp>
      <p:pic>
        <p:nvPicPr>
          <p:cNvPr id="6" name="Picture Placeholder 5" descr="A field of red flowers&#10;&#10;Description automatically generated">
            <a:extLst>
              <a:ext uri="{FF2B5EF4-FFF2-40B4-BE49-F238E27FC236}">
                <a16:creationId xmlns:a16="http://schemas.microsoft.com/office/drawing/2014/main" id="{083F24B5-8189-4375-883C-CF74F09EB16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1317" b="11317"/>
          <a:stretch>
            <a:fillRect/>
          </a:stretch>
        </p:blipFill>
        <p:spPr/>
      </p:pic>
    </p:spTree>
    <p:extLst>
      <p:ext uri="{BB962C8B-B14F-4D97-AF65-F5344CB8AC3E}">
        <p14:creationId xmlns:p14="http://schemas.microsoft.com/office/powerpoint/2010/main" val="24038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Remembrance</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dirty="0"/>
              <a:t>What is Remembrance?​</a:t>
            </a:r>
          </a:p>
          <a:p>
            <a:pPr lvl="0">
              <a:lnSpc>
                <a:spcPct val="100000"/>
              </a:lnSpc>
              <a:spcBef>
                <a:spcPts val="0"/>
              </a:spcBef>
              <a:spcAft>
                <a:spcPts val="0"/>
              </a:spcAft>
            </a:pPr>
            <a:r>
              <a:rPr lang="en-GB" dirty="0"/>
              <a:t>Remembrance honours those who serve to defend our democratic freedoms and way of life. ​</a:t>
            </a:r>
          </a:p>
          <a:p>
            <a:pPr lvl="0">
              <a:lnSpc>
                <a:spcPct val="100000"/>
              </a:lnSpc>
              <a:spcBef>
                <a:spcPts val="0"/>
              </a:spcBef>
              <a:spcAft>
                <a:spcPts val="0"/>
              </a:spcAft>
            </a:pPr>
            <a:r>
              <a:rPr lang="en-GB" dirty="0"/>
              <a:t>We unite across faiths, cultures and backgrounds to remember the sacrifice of the Armed Forces community from Britain and the Commonwealth. </a:t>
            </a:r>
          </a:p>
          <a:p>
            <a:pPr marL="0" lvl="0" indent="0">
              <a:lnSpc>
                <a:spcPct val="100000"/>
              </a:lnSpc>
              <a:spcBef>
                <a:spcPts val="0"/>
              </a:spcBef>
              <a:spcAft>
                <a:spcPts val="0"/>
              </a:spcAft>
              <a:buNone/>
            </a:pPr>
            <a:r>
              <a:rPr lang="en-GB" dirty="0"/>
              <a:t>​</a:t>
            </a:r>
          </a:p>
          <a:p>
            <a:pPr marL="0" lvl="0" indent="0">
              <a:lnSpc>
                <a:spcPct val="100000"/>
              </a:lnSpc>
              <a:spcBef>
                <a:spcPts val="0"/>
              </a:spcBef>
              <a:spcAft>
                <a:spcPts val="0"/>
              </a:spcAft>
              <a:buNone/>
            </a:pPr>
            <a:r>
              <a:rPr lang="en-GB" dirty="0"/>
              <a:t>Who do we remember?​</a:t>
            </a:r>
          </a:p>
          <a:p>
            <a:pPr lvl="0">
              <a:lnSpc>
                <a:spcPct val="100000"/>
              </a:lnSpc>
              <a:spcBef>
                <a:spcPts val="0"/>
              </a:spcBef>
              <a:spcAft>
                <a:spcPts val="0"/>
              </a:spcAft>
            </a:pPr>
            <a:r>
              <a:rPr lang="en-GB" dirty="0"/>
              <a:t>We pay tribute to the special contribution of families, as well as the emergency services. ​</a:t>
            </a:r>
          </a:p>
          <a:p>
            <a:pPr lvl="0">
              <a:lnSpc>
                <a:spcPct val="100000"/>
              </a:lnSpc>
              <a:spcBef>
                <a:spcPts val="0"/>
              </a:spcBef>
              <a:spcAft>
                <a:spcPts val="0"/>
              </a:spcAft>
            </a:pPr>
            <a:r>
              <a:rPr lang="en-GB" dirty="0"/>
              <a:t>And we acknowledge those innocent civilians who have lost their lives in conflict and acts of terrorism.</a:t>
            </a:r>
          </a:p>
          <a:p>
            <a:endParaRPr lang="en-GB" dirty="0"/>
          </a:p>
        </p:txBody>
      </p:sp>
      <p:sp>
        <p:nvSpPr>
          <p:cNvPr id="3" name="Picture Placeholder 2">
            <a:extLst>
              <a:ext uri="{FF2B5EF4-FFF2-40B4-BE49-F238E27FC236}">
                <a16:creationId xmlns:a16="http://schemas.microsoft.com/office/drawing/2014/main" id="{1AD512AA-D7C1-413D-90CC-C9F6FE3A7585}"/>
              </a:ext>
            </a:extLst>
          </p:cNvPr>
          <p:cNvSpPr>
            <a:spLocks noGrp="1"/>
          </p:cNvSpPr>
          <p:nvPr>
            <p:ph type="pic" sz="quarter" idx="17"/>
          </p:nvPr>
        </p:nvSpPr>
        <p:spPr/>
      </p:sp>
      <p:pic>
        <p:nvPicPr>
          <p:cNvPr id="8" name="Picture Placeholder 4">
            <a:extLst>
              <a:ext uri="{FF2B5EF4-FFF2-40B4-BE49-F238E27FC236}">
                <a16:creationId xmlns:a16="http://schemas.microsoft.com/office/drawing/2014/main" id="{DAE91698-39C3-4FDE-86E3-0A36AC90B0AF}"/>
              </a:ext>
            </a:extLst>
          </p:cNvPr>
          <p:cNvPicPr>
            <a:picLocks/>
          </p:cNvPicPr>
          <p:nvPr/>
        </p:nvPicPr>
        <p:blipFill rotWithShape="1">
          <a:blip r:embed="rId2">
            <a:extLst>
              <a:ext uri="{28A0092B-C50C-407E-A947-70E740481C1C}">
                <a14:useLocalDpi xmlns:a14="http://schemas.microsoft.com/office/drawing/2010/main" val="0"/>
              </a:ext>
            </a:extLst>
          </a:blip>
          <a:srcRect t="3397" b="31751"/>
          <a:stretch/>
        </p:blipFill>
        <p:spPr>
          <a:xfrm>
            <a:off x="6478437" y="784495"/>
            <a:ext cx="5365629" cy="5220000"/>
          </a:xfrm>
          <a:prstGeom prst="rect">
            <a:avLst/>
          </a:prstGeom>
        </p:spPr>
      </p:pic>
    </p:spTree>
    <p:extLst>
      <p:ext uri="{BB962C8B-B14F-4D97-AF65-F5344CB8AC3E}">
        <p14:creationId xmlns:p14="http://schemas.microsoft.com/office/powerpoint/2010/main" val="27286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F958E5-EE6A-4302-82B3-489EC165B365}"/>
              </a:ext>
            </a:extLst>
          </p:cNvPr>
          <p:cNvSpPr>
            <a:spLocks noGrp="1"/>
          </p:cNvSpPr>
          <p:nvPr>
            <p:ph sz="quarter" idx="14"/>
          </p:nvPr>
        </p:nvSpPr>
        <p:spPr/>
        <p:txBody>
          <a:bodyPr/>
          <a:lstStyle/>
          <a:p>
            <a:r>
              <a:rPr lang="en-GB" dirty="0"/>
              <a:t>100 Years of Remembrance</a:t>
            </a:r>
          </a:p>
        </p:txBody>
      </p:sp>
      <p:sp>
        <p:nvSpPr>
          <p:cNvPr id="9" name="TextBox 8">
            <a:extLst>
              <a:ext uri="{FF2B5EF4-FFF2-40B4-BE49-F238E27FC236}">
                <a16:creationId xmlns:a16="http://schemas.microsoft.com/office/drawing/2014/main" id="{6E97CC9D-65D5-46C0-97DB-7A1281C0236F}"/>
              </a:ext>
            </a:extLst>
          </p:cNvPr>
          <p:cNvSpPr txBox="1"/>
          <p:nvPr/>
        </p:nvSpPr>
        <p:spPr>
          <a:xfrm>
            <a:off x="3048739" y="696250"/>
            <a:ext cx="6094520" cy="461665"/>
          </a:xfrm>
          <a:prstGeom prst="rect">
            <a:avLst/>
          </a:prstGeom>
          <a:noFill/>
        </p:spPr>
        <p:txBody>
          <a:bodyPr wrap="square">
            <a:spAutoFit/>
          </a:bodyPr>
          <a:lstStyle/>
          <a:p>
            <a:pPr algn="ctr"/>
            <a:r>
              <a:rPr lang="en-GB" sz="2400" b="1" dirty="0">
                <a:solidFill>
                  <a:schemeClr val="accent1">
                    <a:lumMod val="75000"/>
                  </a:schemeClr>
                </a:solidFill>
                <a:latin typeface="Arial" panose="020B0604020202020204" pitchFamily="34" charset="0"/>
                <a:cs typeface="Arial" panose="020B0604020202020204" pitchFamily="34" charset="0"/>
              </a:rPr>
              <a:t>Why do we remember?</a:t>
            </a:r>
          </a:p>
        </p:txBody>
      </p:sp>
      <p:sp>
        <p:nvSpPr>
          <p:cNvPr id="10" name="TextBox 9">
            <a:extLst>
              <a:ext uri="{FF2B5EF4-FFF2-40B4-BE49-F238E27FC236}">
                <a16:creationId xmlns:a16="http://schemas.microsoft.com/office/drawing/2014/main" id="{E1CB7C9B-43BC-4DB6-97C3-4F9F07A82D2A}"/>
              </a:ext>
            </a:extLst>
          </p:cNvPr>
          <p:cNvSpPr txBox="1"/>
          <p:nvPr/>
        </p:nvSpPr>
        <p:spPr>
          <a:xfrm>
            <a:off x="372040" y="1360436"/>
            <a:ext cx="11752717" cy="4524315"/>
          </a:xfrm>
          <a:prstGeom prst="rect">
            <a:avLst/>
          </a:prstGeom>
          <a:noFill/>
        </p:spPr>
        <p:txBody>
          <a:bodyPr wrap="square" lIns="91440" tIns="45720" rIns="91440" bIns="45720" anchor="t">
            <a:spAutoFit/>
          </a:bodyPr>
          <a:lstStyle/>
          <a:p>
            <a:r>
              <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Remembrance serves a number of important purposes:​</a:t>
            </a:r>
          </a:p>
          <a:p>
            <a:endPar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As thanks </a:t>
            </a:r>
            <a:r>
              <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It is a chance for individuals, communities and the nation to honour those who serve and sacrifice to defend our way of life and who gave their today for our tomorrow. ​</a:t>
            </a:r>
          </a:p>
          <a:p>
            <a:pPr marL="285750" indent="-285750">
              <a:buFont typeface="Arial" panose="020B0604020202020204" pitchFamily="34" charset="0"/>
              <a:buChar char="•"/>
            </a:pPr>
            <a:endPar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To bring communities together </a:t>
            </a:r>
            <a:r>
              <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Communities across Britain irrespective of religion, race or ethnicity share a history of service and sacrifice from the two World Wars through to the present day.  Remembrance is a time to reflect on what we have in common.  ​</a:t>
            </a:r>
          </a:p>
          <a:p>
            <a:pPr marL="285750" indent="-285750">
              <a:buFont typeface="Arial" panose="020B0604020202020204" pitchFamily="34" charset="0"/>
              <a:buChar char="•"/>
            </a:pPr>
            <a:endPar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To understand who we are </a:t>
            </a:r>
            <a:r>
              <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To understand modern Britain is to understand that it was built upon the service and sacrifice of millions of men and women from Britain and the Commonwealth during the two World Wars and in the rebuilding of the nation after them​.</a:t>
            </a:r>
          </a:p>
          <a:p>
            <a:pPr marL="285750" indent="-285750">
              <a:buFont typeface="Arial" panose="020B0604020202020204" pitchFamily="34" charset="0"/>
              <a:buChar char="•"/>
            </a:pPr>
            <a:endPar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To learn </a:t>
            </a:r>
            <a:r>
              <a:rPr lang="en-GB"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As we remember the service and sacrifice of so many, who came from every walk of life and from every background, whether they served 100 years ago or today, the act of remembering reminds us that we must all continue to strive for a better and more peaceful future.</a:t>
            </a:r>
          </a:p>
        </p:txBody>
      </p:sp>
    </p:spTree>
    <p:extLst>
      <p:ext uri="{BB962C8B-B14F-4D97-AF65-F5344CB8AC3E}">
        <p14:creationId xmlns:p14="http://schemas.microsoft.com/office/powerpoint/2010/main" val="421331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The beginnings</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dirty="0"/>
              <a:t>During the First World War almost every household was affected by the loss of a close family member or a friend in the community.</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Out of this shared experience came many of the traditions of Remembrance we know today - war memorials honouring all regardless of rank, the National Service of Remembrance at the Cenotaph, Remembrance parades, Two Minute Silence, and the poppy.</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In 2021 we mark 100 years of Remembrance and look ahead to 100 years more.</a:t>
            </a:r>
          </a:p>
          <a:p>
            <a:endParaRPr lang="en-GB" dirty="0"/>
          </a:p>
        </p:txBody>
      </p:sp>
      <p:pic>
        <p:nvPicPr>
          <p:cNvPr id="3" name="Picture Placeholder 2">
            <a:extLst>
              <a:ext uri="{FF2B5EF4-FFF2-40B4-BE49-F238E27FC236}">
                <a16:creationId xmlns:a16="http://schemas.microsoft.com/office/drawing/2014/main" id="{3EC7153E-144C-4377-B911-B21C5E99B82B}"/>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5745" r="15745"/>
          <a:stretch>
            <a:fillRect/>
          </a:stretch>
        </p:blipFill>
        <p:spPr/>
      </p:pic>
    </p:spTree>
    <p:extLst>
      <p:ext uri="{BB962C8B-B14F-4D97-AF65-F5344CB8AC3E}">
        <p14:creationId xmlns:p14="http://schemas.microsoft.com/office/powerpoint/2010/main" val="200413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a:t>100 Years of Remembrance</a:t>
            </a:r>
            <a:endParaRPr lang="en-GB" dirty="0"/>
          </a:p>
        </p:txBody>
      </p:sp>
      <p:sp>
        <p:nvSpPr>
          <p:cNvPr id="22" name="Text Placeholder 21"/>
          <p:cNvSpPr>
            <a:spLocks noGrp="1"/>
          </p:cNvSpPr>
          <p:nvPr>
            <p:ph type="body" sz="quarter" idx="18"/>
          </p:nvPr>
        </p:nvSpPr>
        <p:spPr/>
        <p:txBody>
          <a:bodyPr/>
          <a:lstStyle/>
          <a:p>
            <a:r>
              <a:rPr lang="en-GB" dirty="0"/>
              <a:t>How do we remember?</a:t>
            </a:r>
          </a:p>
        </p:txBody>
      </p:sp>
      <p:sp>
        <p:nvSpPr>
          <p:cNvPr id="23" name="Text Placeholder 22"/>
          <p:cNvSpPr>
            <a:spLocks noGrp="1"/>
          </p:cNvSpPr>
          <p:nvPr>
            <p:ph type="body" sz="quarter" idx="19"/>
          </p:nvPr>
        </p:nvSpPr>
        <p:spPr>
          <a:xfrm>
            <a:off x="353834" y="1471613"/>
            <a:ext cx="5365750" cy="4532372"/>
          </a:xfrm>
        </p:spPr>
        <p:txBody>
          <a:bodyPr lIns="91440" tIns="45720" rIns="91440" bIns="45720" anchor="t"/>
          <a:lstStyle/>
          <a:p>
            <a:pPr marL="0" indent="0">
              <a:buNone/>
            </a:pPr>
            <a:r>
              <a:rPr lang="en-GB" dirty="0"/>
              <a:t>Remembrance means different things to different people.</a:t>
            </a:r>
            <a:endParaRPr lang="en-US"/>
          </a:p>
          <a:p>
            <a:pPr marL="0" indent="0">
              <a:buNone/>
            </a:pPr>
            <a:r>
              <a:rPr lang="en-GB" dirty="0"/>
              <a:t>For some it’s about observing traditional elements of Remembrance such as the Two Minute Silence and the laying of wreaths.</a:t>
            </a:r>
            <a:endParaRPr lang="en-GB"/>
          </a:p>
          <a:p>
            <a:pPr marL="0" indent="0">
              <a:buNone/>
            </a:pPr>
            <a:r>
              <a:rPr lang="en-GB" dirty="0"/>
              <a:t>But over the years, and across different cultures and communities, Remembrance is evolving.</a:t>
            </a:r>
            <a:endParaRPr lang="en-GB"/>
          </a:p>
          <a:p>
            <a:pPr marL="0" indent="0">
              <a:buNone/>
            </a:pPr>
            <a:r>
              <a:rPr lang="en-GB" dirty="0"/>
              <a:t>Remembrance now takes many forms and means something different to everyone.  It can be a collective act or something deeply personal.</a:t>
            </a:r>
            <a:endParaRPr lang="en-GB"/>
          </a:p>
          <a:p>
            <a:endParaRPr lang="en-GB" dirty="0"/>
          </a:p>
        </p:txBody>
      </p:sp>
      <p:pic>
        <p:nvPicPr>
          <p:cNvPr id="3" name="Picture 2">
            <a:extLst>
              <a:ext uri="{FF2B5EF4-FFF2-40B4-BE49-F238E27FC236}">
                <a16:creationId xmlns:a16="http://schemas.microsoft.com/office/drawing/2014/main" id="{01CBAE27-21FF-4EF2-984E-CA5CC3E19742}"/>
              </a:ext>
            </a:extLst>
          </p:cNvPr>
          <p:cNvPicPr>
            <a:picLocks noChangeAspect="1"/>
          </p:cNvPicPr>
          <p:nvPr/>
        </p:nvPicPr>
        <p:blipFill rotWithShape="1">
          <a:blip r:embed="rId2">
            <a:extLst>
              <a:ext uri="{28A0092B-C50C-407E-A947-70E740481C1C}">
                <a14:useLocalDpi xmlns:a14="http://schemas.microsoft.com/office/drawing/2010/main" val="0"/>
              </a:ext>
            </a:extLst>
          </a:blip>
          <a:srcRect l="12960" r="8627"/>
          <a:stretch/>
        </p:blipFill>
        <p:spPr>
          <a:xfrm>
            <a:off x="6472418" y="784226"/>
            <a:ext cx="2688834" cy="2644774"/>
          </a:xfrm>
          <a:prstGeom prst="rect">
            <a:avLst/>
          </a:prstGeom>
        </p:spPr>
      </p:pic>
      <p:pic>
        <p:nvPicPr>
          <p:cNvPr id="7" name="Picture Placeholder 6" descr="A close up of a flower&#10;&#10;Description automatically generated with medium confidence">
            <a:extLst>
              <a:ext uri="{FF2B5EF4-FFF2-40B4-BE49-F238E27FC236}">
                <a16:creationId xmlns:a16="http://schemas.microsoft.com/office/drawing/2014/main" id="{88ECB560-EF50-4A65-8DF6-D42E40F6F8D7}"/>
              </a:ext>
            </a:extLst>
          </p:cNvPr>
          <p:cNvPicPr>
            <a:picLocks noGrp="1"/>
          </p:cNvPicPr>
          <p:nvPr>
            <p:ph type="pic" sz="quarter" idx="17"/>
          </p:nvPr>
        </p:nvPicPr>
        <p:blipFill rotWithShape="1">
          <a:blip r:embed="rId3">
            <a:extLst>
              <a:ext uri="{28A0092B-C50C-407E-A947-70E740481C1C}">
                <a14:useLocalDpi xmlns:a14="http://schemas.microsoft.com/office/drawing/2010/main" val="0"/>
              </a:ext>
            </a:extLst>
          </a:blip>
          <a:srcRect t="17584" b="17584"/>
          <a:stretch>
            <a:fillRect/>
          </a:stretch>
        </p:blipFill>
        <p:spPr>
          <a:xfrm>
            <a:off x="9161252" y="3427774"/>
            <a:ext cx="2689200" cy="2646000"/>
          </a:xfrm>
        </p:spPr>
      </p:pic>
      <p:pic>
        <p:nvPicPr>
          <p:cNvPr id="16" name="Picture 15" descr="A heart made of flowers&#10;&#10;Description automatically generated with low confidence">
            <a:extLst>
              <a:ext uri="{FF2B5EF4-FFF2-40B4-BE49-F238E27FC236}">
                <a16:creationId xmlns:a16="http://schemas.microsoft.com/office/drawing/2014/main" id="{4C20E711-9DAF-41DF-B1FF-EB902449D74A}"/>
              </a:ext>
            </a:extLst>
          </p:cNvPr>
          <p:cNvPicPr>
            <a:picLocks noChangeAspect="1"/>
          </p:cNvPicPr>
          <p:nvPr/>
        </p:nvPicPr>
        <p:blipFill rotWithShape="1">
          <a:blip r:embed="rId4">
            <a:extLst>
              <a:ext uri="{28A0092B-C50C-407E-A947-70E740481C1C}">
                <a14:useLocalDpi xmlns:a14="http://schemas.microsoft.com/office/drawing/2010/main" val="0"/>
              </a:ext>
            </a:extLst>
          </a:blip>
          <a:srcRect l="11725" r="20550"/>
          <a:stretch/>
        </p:blipFill>
        <p:spPr>
          <a:xfrm>
            <a:off x="6472418" y="3427774"/>
            <a:ext cx="2688834" cy="2646000"/>
          </a:xfrm>
          <a:prstGeom prst="rect">
            <a:avLst/>
          </a:prstGeom>
        </p:spPr>
      </p:pic>
      <p:pic>
        <p:nvPicPr>
          <p:cNvPr id="18" name="Picture 17" descr="A picture containing grass, person, outdoor&#10;&#10;Description automatically generated">
            <a:extLst>
              <a:ext uri="{FF2B5EF4-FFF2-40B4-BE49-F238E27FC236}">
                <a16:creationId xmlns:a16="http://schemas.microsoft.com/office/drawing/2014/main" id="{34DD28F7-10A2-48E7-8721-73AD88768F21}"/>
              </a:ext>
            </a:extLst>
          </p:cNvPr>
          <p:cNvPicPr>
            <a:picLocks noChangeAspect="1"/>
          </p:cNvPicPr>
          <p:nvPr/>
        </p:nvPicPr>
        <p:blipFill rotWithShape="1">
          <a:blip r:embed="rId5">
            <a:extLst>
              <a:ext uri="{28A0092B-C50C-407E-A947-70E740481C1C}">
                <a14:useLocalDpi xmlns:a14="http://schemas.microsoft.com/office/drawing/2010/main" val="0"/>
              </a:ext>
            </a:extLst>
          </a:blip>
          <a:srcRect l="4723" r="27532"/>
          <a:stretch/>
        </p:blipFill>
        <p:spPr>
          <a:xfrm>
            <a:off x="9161435" y="783613"/>
            <a:ext cx="2688834" cy="2646000"/>
          </a:xfrm>
          <a:prstGeom prst="rect">
            <a:avLst/>
          </a:prstGeom>
        </p:spPr>
      </p:pic>
    </p:spTree>
    <p:extLst>
      <p:ext uri="{BB962C8B-B14F-4D97-AF65-F5344CB8AC3E}">
        <p14:creationId xmlns:p14="http://schemas.microsoft.com/office/powerpoint/2010/main" val="306428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The future of Remembrance</a:t>
            </a:r>
          </a:p>
        </p:txBody>
      </p:sp>
      <p:sp>
        <p:nvSpPr>
          <p:cNvPr id="23" name="Text Placeholder 22"/>
          <p:cNvSpPr>
            <a:spLocks noGrp="1"/>
          </p:cNvSpPr>
          <p:nvPr>
            <p:ph type="body" sz="quarter" idx="19"/>
          </p:nvPr>
        </p:nvSpPr>
        <p:spPr>
          <a:xfrm>
            <a:off x="353834" y="1471613"/>
            <a:ext cx="5365750" cy="4532372"/>
          </a:xfrm>
        </p:spPr>
        <p:txBody>
          <a:bodyPr lIns="91440" tIns="45720" rIns="91440" bIns="45720" anchor="t"/>
          <a:lstStyle/>
          <a:p>
            <a:pPr marL="0" lvl="0" indent="0">
              <a:lnSpc>
                <a:spcPct val="100000"/>
              </a:lnSpc>
              <a:spcBef>
                <a:spcPts val="0"/>
              </a:spcBef>
              <a:spcAft>
                <a:spcPts val="0"/>
              </a:spcAft>
              <a:buNone/>
            </a:pPr>
            <a:r>
              <a:rPr lang="en-GB" dirty="0"/>
              <a:t>As we look to the next 100 years of Remembrance our aim is to empower people to find new ways to remember those who have served.</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While remaining respectful of traditional Remembrance activities we want to give all communities the freedom to develop their own forms of Remembrance which reflect their own histories and cultures.</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dirty="0"/>
              <a:t>We also want to inspire the activity of Remembrance, not just on 11 November, but as a year-round activity that people can partake in when they want, and in a way they see fit.</a:t>
            </a:r>
          </a:p>
          <a:p>
            <a:endParaRPr lang="en-GB" dirty="0"/>
          </a:p>
        </p:txBody>
      </p:sp>
      <p:pic>
        <p:nvPicPr>
          <p:cNvPr id="5" name="Picture Placeholder 4" descr="A picture containing crowd&#10;&#10;Description automatically generated">
            <a:extLst>
              <a:ext uri="{FF2B5EF4-FFF2-40B4-BE49-F238E27FC236}">
                <a16:creationId xmlns:a16="http://schemas.microsoft.com/office/drawing/2014/main" id="{57442993-7E04-478C-8C4A-C105AE6B7842}"/>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2941" r="12941"/>
          <a:stretch>
            <a:fillRect/>
          </a:stretch>
        </p:blipFill>
        <p:spPr/>
      </p:pic>
    </p:spTree>
    <p:extLst>
      <p:ext uri="{BB962C8B-B14F-4D97-AF65-F5344CB8AC3E}">
        <p14:creationId xmlns:p14="http://schemas.microsoft.com/office/powerpoint/2010/main" val="418741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National Service of Remembrance</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dirty="0"/>
              <a:t>The National Service of Remembrance is held at the Cenotaph in London on Remembrance Sunday and has changed little since it began.  </a:t>
            </a:r>
          </a:p>
          <a:p>
            <a:pPr marL="0" lvl="0" indent="0">
              <a:lnSpc>
                <a:spcPct val="100000"/>
              </a:lnSpc>
              <a:spcBef>
                <a:spcPts val="0"/>
              </a:spcBef>
              <a:spcAft>
                <a:spcPts val="0"/>
              </a:spcAft>
              <a:buNone/>
            </a:pPr>
            <a:r>
              <a:rPr lang="en-GB" dirty="0"/>
              <a:t> </a:t>
            </a:r>
          </a:p>
          <a:p>
            <a:pPr marL="0" lvl="0" indent="0">
              <a:lnSpc>
                <a:spcPct val="100000"/>
              </a:lnSpc>
              <a:spcBef>
                <a:spcPts val="0"/>
              </a:spcBef>
              <a:spcAft>
                <a:spcPts val="0"/>
              </a:spcAft>
              <a:buNone/>
            </a:pPr>
            <a:r>
              <a:rPr lang="en-GB" dirty="0"/>
              <a:t>This service is reflected across the country with communities gathering in public spaces and at local memorials to observe the Two Minute Silence, lay wreaths and remember the service and sacrifice of those who served in the World Wars and those who serve today.</a:t>
            </a:r>
          </a:p>
          <a:p>
            <a:pPr marL="0" lvl="0" indent="0">
              <a:lnSpc>
                <a:spcPct val="100000"/>
              </a:lnSpc>
              <a:spcBef>
                <a:spcPts val="0"/>
              </a:spcBef>
              <a:spcAft>
                <a:spcPts val="0"/>
              </a:spcAft>
              <a:buNone/>
            </a:pPr>
            <a:endParaRPr lang="en-GB" dirty="0"/>
          </a:p>
          <a:p>
            <a:pPr marL="0" lvl="0" indent="0">
              <a:lnSpc>
                <a:spcPct val="100000"/>
              </a:lnSpc>
              <a:spcBef>
                <a:spcPts val="0"/>
              </a:spcBef>
              <a:spcAft>
                <a:spcPts val="0"/>
              </a:spcAft>
              <a:buNone/>
            </a:pPr>
            <a:r>
              <a:rPr lang="en-GB" i="1" dirty="0"/>
              <a:t>Is there a Remembrance Service in your community?  How could you get involved or encourage others to do so?</a:t>
            </a:r>
          </a:p>
          <a:p>
            <a:endParaRPr lang="en-GB" dirty="0"/>
          </a:p>
        </p:txBody>
      </p:sp>
      <p:pic>
        <p:nvPicPr>
          <p:cNvPr id="6" name="Picture 6" descr="A picture containing white, image, crowd&#10;&#10;Description automatically generated">
            <a:extLst>
              <a:ext uri="{FF2B5EF4-FFF2-40B4-BE49-F238E27FC236}">
                <a16:creationId xmlns:a16="http://schemas.microsoft.com/office/drawing/2014/main" id="{381FAEC2-8B2B-4498-B769-691FB643C1AF}"/>
              </a:ext>
            </a:extLst>
          </p:cNvPr>
          <p:cNvPicPr>
            <a:picLocks noGrp="1" noChangeAspect="1"/>
          </p:cNvPicPr>
          <p:nvPr>
            <p:ph type="pic" sz="quarter" idx="17"/>
          </p:nvPr>
        </p:nvPicPr>
        <p:blipFill rotWithShape="1">
          <a:blip r:embed="rId2"/>
          <a:srcRect l="60" r="60"/>
          <a:stretch/>
        </p:blipFill>
        <p:spPr>
          <a:xfrm>
            <a:off x="6478438" y="787788"/>
            <a:ext cx="5365629" cy="5213413"/>
          </a:xfrm>
        </p:spPr>
      </p:pic>
    </p:spTree>
    <p:extLst>
      <p:ext uri="{BB962C8B-B14F-4D97-AF65-F5344CB8AC3E}">
        <p14:creationId xmlns:p14="http://schemas.microsoft.com/office/powerpoint/2010/main" val="3510893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Pilgrimages</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sz="1700" dirty="0"/>
              <a:t>For some a pilgrimage to a battlefield, cemetery or other special place is the way the remember and feel a connection to the past.</a:t>
            </a:r>
          </a:p>
          <a:p>
            <a:pPr marL="0" lvl="0" indent="0">
              <a:lnSpc>
                <a:spcPct val="100000"/>
              </a:lnSpc>
              <a:spcBef>
                <a:spcPts val="0"/>
              </a:spcBef>
              <a:spcAft>
                <a:spcPts val="0"/>
              </a:spcAft>
              <a:buNone/>
            </a:pPr>
            <a:endParaRPr lang="en-GB" sz="1700" dirty="0"/>
          </a:p>
          <a:p>
            <a:pPr marL="0" lvl="0" indent="0">
              <a:lnSpc>
                <a:spcPct val="100000"/>
              </a:lnSpc>
              <a:spcBef>
                <a:spcPts val="0"/>
              </a:spcBef>
              <a:spcAft>
                <a:spcPts val="0"/>
              </a:spcAft>
              <a:buNone/>
            </a:pPr>
            <a:r>
              <a:rPr lang="en-GB" sz="1700" dirty="0"/>
              <a:t>The Great Pilgrimage in 1928 saw 11,000 veterans and widows travel to France and Belgium to visit the battlefields and cemeteries of the First World War.  </a:t>
            </a:r>
          </a:p>
          <a:p>
            <a:pPr marL="0" lvl="0" indent="0">
              <a:lnSpc>
                <a:spcPct val="100000"/>
              </a:lnSpc>
              <a:spcBef>
                <a:spcPts val="0"/>
              </a:spcBef>
              <a:spcAft>
                <a:spcPts val="0"/>
              </a:spcAft>
              <a:buNone/>
            </a:pPr>
            <a:endParaRPr lang="en-GB" sz="1700" dirty="0"/>
          </a:p>
          <a:p>
            <a:pPr marL="0" lvl="0" indent="0">
              <a:lnSpc>
                <a:spcPct val="100000"/>
              </a:lnSpc>
              <a:spcBef>
                <a:spcPts val="0"/>
              </a:spcBef>
              <a:spcAft>
                <a:spcPts val="0"/>
              </a:spcAft>
              <a:buNone/>
            </a:pPr>
            <a:r>
              <a:rPr lang="en-GB" sz="1700" dirty="0"/>
              <a:t>And Normandy, where the D-Day landings took place, are popular with families and veterans alike.  They visit the beaches, memorials and museums to remember all that took place there and the sacrifice made by so many.</a:t>
            </a:r>
          </a:p>
          <a:p>
            <a:pPr marL="0" lvl="0" indent="0">
              <a:lnSpc>
                <a:spcPct val="100000"/>
              </a:lnSpc>
              <a:spcBef>
                <a:spcPts val="0"/>
              </a:spcBef>
              <a:spcAft>
                <a:spcPts val="0"/>
              </a:spcAft>
              <a:buNone/>
            </a:pPr>
            <a:endParaRPr lang="en-GB" sz="1700" dirty="0"/>
          </a:p>
          <a:p>
            <a:pPr marL="0" lvl="0" indent="0">
              <a:lnSpc>
                <a:spcPct val="100000"/>
              </a:lnSpc>
              <a:spcBef>
                <a:spcPts val="0"/>
              </a:spcBef>
              <a:spcAft>
                <a:spcPts val="0"/>
              </a:spcAft>
              <a:buNone/>
            </a:pPr>
            <a:r>
              <a:rPr lang="en-GB" sz="1700" i="1" dirty="0"/>
              <a:t>Have you taken part in a pilgrimage? Maybe you could share what it meant to you with others in your community.</a:t>
            </a:r>
          </a:p>
          <a:p>
            <a:endParaRPr lang="en-GB" dirty="0"/>
          </a:p>
        </p:txBody>
      </p:sp>
      <p:pic>
        <p:nvPicPr>
          <p:cNvPr id="5" name="Picture Placeholder 4" descr="A picture containing person, outdoor, colorful, flag&#10;&#10;Description automatically generated">
            <a:extLst>
              <a:ext uri="{FF2B5EF4-FFF2-40B4-BE49-F238E27FC236}">
                <a16:creationId xmlns:a16="http://schemas.microsoft.com/office/drawing/2014/main" id="{C73BD140-3BE0-40F1-8A27-9799972671FC}"/>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5734" r="15734"/>
          <a:stretch>
            <a:fillRect/>
          </a:stretch>
        </p:blipFill>
        <p:spPr/>
      </p:pic>
    </p:spTree>
    <p:extLst>
      <p:ext uri="{BB962C8B-B14F-4D97-AF65-F5344CB8AC3E}">
        <p14:creationId xmlns:p14="http://schemas.microsoft.com/office/powerpoint/2010/main" val="39650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sz="quarter" idx="14"/>
          </p:nvPr>
        </p:nvSpPr>
        <p:spPr/>
        <p:txBody>
          <a:bodyPr/>
          <a:lstStyle/>
          <a:p>
            <a:r>
              <a:rPr lang="en-GB" dirty="0"/>
              <a:t>100 Years of Remembrance</a:t>
            </a:r>
          </a:p>
        </p:txBody>
      </p:sp>
      <p:sp>
        <p:nvSpPr>
          <p:cNvPr id="22" name="Text Placeholder 21"/>
          <p:cNvSpPr>
            <a:spLocks noGrp="1"/>
          </p:cNvSpPr>
          <p:nvPr>
            <p:ph type="body" sz="quarter" idx="18"/>
          </p:nvPr>
        </p:nvSpPr>
        <p:spPr/>
        <p:txBody>
          <a:bodyPr/>
          <a:lstStyle/>
          <a:p>
            <a:r>
              <a:rPr lang="en-GB" dirty="0"/>
              <a:t>Tattoos and Remembrance</a:t>
            </a:r>
          </a:p>
        </p:txBody>
      </p:sp>
      <p:sp>
        <p:nvSpPr>
          <p:cNvPr id="23" name="Text Placeholder 22"/>
          <p:cNvSpPr>
            <a:spLocks noGrp="1"/>
          </p:cNvSpPr>
          <p:nvPr>
            <p:ph type="body" sz="quarter" idx="19"/>
          </p:nvPr>
        </p:nvSpPr>
        <p:spPr>
          <a:xfrm>
            <a:off x="353834" y="1471613"/>
            <a:ext cx="5365750" cy="4532372"/>
          </a:xfrm>
        </p:spPr>
        <p:txBody>
          <a:bodyPr/>
          <a:lstStyle/>
          <a:p>
            <a:pPr marL="0" lvl="0" indent="0">
              <a:lnSpc>
                <a:spcPct val="100000"/>
              </a:lnSpc>
              <a:spcBef>
                <a:spcPts val="0"/>
              </a:spcBef>
              <a:spcAft>
                <a:spcPts val="0"/>
              </a:spcAft>
              <a:buNone/>
            </a:pPr>
            <a:r>
              <a:rPr lang="en-GB" sz="1700" dirty="0"/>
              <a:t>Tattoos are a significant and permanent act of Remembrance in the British Armed Forces.  Inked onto the skin, they mark the lasting bonds formed between men and women who live, train and serve together.</a:t>
            </a:r>
          </a:p>
          <a:p>
            <a:pPr marL="0" lvl="0" indent="0">
              <a:lnSpc>
                <a:spcPct val="100000"/>
              </a:lnSpc>
              <a:spcBef>
                <a:spcPts val="0"/>
              </a:spcBef>
              <a:spcAft>
                <a:spcPts val="0"/>
              </a:spcAft>
              <a:buNone/>
            </a:pPr>
            <a:endParaRPr lang="en-GB" sz="1700" dirty="0"/>
          </a:p>
          <a:p>
            <a:pPr marL="0" lvl="0" indent="0">
              <a:lnSpc>
                <a:spcPct val="100000"/>
              </a:lnSpc>
              <a:spcBef>
                <a:spcPts val="0"/>
              </a:spcBef>
              <a:spcAft>
                <a:spcPts val="0"/>
              </a:spcAft>
              <a:buNone/>
            </a:pPr>
            <a:r>
              <a:rPr lang="en-GB" sz="1700" dirty="0"/>
              <a:t>Military tattoos are full of meaning and symbolism, telling stories of personal sacrifice, Remembrance and belonging. </a:t>
            </a:r>
          </a:p>
          <a:p>
            <a:pPr marL="0" lvl="0" indent="0">
              <a:lnSpc>
                <a:spcPct val="100000"/>
              </a:lnSpc>
              <a:spcBef>
                <a:spcPts val="0"/>
              </a:spcBef>
              <a:spcAft>
                <a:spcPts val="0"/>
              </a:spcAft>
              <a:buNone/>
            </a:pPr>
            <a:endParaRPr lang="en-GB" sz="1700" dirty="0"/>
          </a:p>
          <a:p>
            <a:pPr marL="0" lvl="0" indent="0">
              <a:lnSpc>
                <a:spcPct val="100000"/>
              </a:lnSpc>
              <a:spcBef>
                <a:spcPts val="0"/>
              </a:spcBef>
              <a:spcAft>
                <a:spcPts val="0"/>
              </a:spcAft>
              <a:buNone/>
            </a:pPr>
            <a:r>
              <a:rPr lang="en-GB" sz="1700" dirty="0"/>
              <a:t>Tattoos are also used to remember loved ones outside of the military.</a:t>
            </a:r>
          </a:p>
          <a:p>
            <a:pPr marL="0" lvl="0" indent="0">
              <a:lnSpc>
                <a:spcPct val="100000"/>
              </a:lnSpc>
              <a:spcBef>
                <a:spcPts val="0"/>
              </a:spcBef>
              <a:spcAft>
                <a:spcPts val="0"/>
              </a:spcAft>
              <a:buNone/>
            </a:pPr>
            <a:endParaRPr lang="en-GB" sz="1700" dirty="0"/>
          </a:p>
          <a:p>
            <a:pPr marL="0" lvl="0" indent="0">
              <a:lnSpc>
                <a:spcPct val="100000"/>
              </a:lnSpc>
              <a:spcBef>
                <a:spcPts val="0"/>
              </a:spcBef>
              <a:spcAft>
                <a:spcPts val="0"/>
              </a:spcAft>
              <a:buNone/>
            </a:pPr>
            <a:r>
              <a:rPr lang="en-GB" sz="1700" i="1" dirty="0"/>
              <a:t>The RBL’s Tribute Ink exhibition highlights the importance of tattoos in Remembrance.  You can find out more on our website: https://www.britishlegion.org.uk/get-involved/remembrance/tribute-ink</a:t>
            </a:r>
          </a:p>
          <a:p>
            <a:endParaRPr lang="en-GB" dirty="0"/>
          </a:p>
        </p:txBody>
      </p:sp>
      <p:pic>
        <p:nvPicPr>
          <p:cNvPr id="5" name="Picture Placeholder 4" descr="A picture containing person&#10;&#10;Description automatically generated">
            <a:extLst>
              <a:ext uri="{FF2B5EF4-FFF2-40B4-BE49-F238E27FC236}">
                <a16:creationId xmlns:a16="http://schemas.microsoft.com/office/drawing/2014/main" id="{CA2BC2AD-B67F-4724-9514-69EB26D46E5C}"/>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17574" b="17574"/>
          <a:stretch>
            <a:fillRect/>
          </a:stretch>
        </p:blipFill>
        <p:spPr/>
      </p:pic>
    </p:spTree>
    <p:extLst>
      <p:ext uri="{BB962C8B-B14F-4D97-AF65-F5344CB8AC3E}">
        <p14:creationId xmlns:p14="http://schemas.microsoft.com/office/powerpoint/2010/main" val="3389780014"/>
      </p:ext>
    </p:extLst>
  </p:cSld>
  <p:clrMapOvr>
    <a:masterClrMapping/>
  </p:clrMapOvr>
</p:sld>
</file>

<file path=ppt/theme/theme1.xml><?xml version="1.0" encoding="utf-8"?>
<a:theme xmlns:a="http://schemas.openxmlformats.org/drawingml/2006/main" name="Main 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ivider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mag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Content Slide_no im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43AD1ABB9445B6E68BCFD9AD8E78" ma:contentTypeVersion="13" ma:contentTypeDescription="Create a new document." ma:contentTypeScope="" ma:versionID="4d5c2fb3844f064ff277143fe916cf92">
  <xsd:schema xmlns:xsd="http://www.w3.org/2001/XMLSchema" xmlns:xs="http://www.w3.org/2001/XMLSchema" xmlns:p="http://schemas.microsoft.com/office/2006/metadata/properties" xmlns:ns2="c846fe25-467f-498c-a50b-8dd5886d39de" xmlns:ns3="d8139cf5-1119-42f6-bc16-7804171fd890" targetNamespace="http://schemas.microsoft.com/office/2006/metadata/properties" ma:root="true" ma:fieldsID="5d22821740b4f787040475f8cbb61bf1" ns2:_="" ns3:_="">
    <xsd:import namespace="c846fe25-467f-498c-a50b-8dd5886d39de"/>
    <xsd:import namespace="d8139cf5-1119-42f6-bc16-7804171fd8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6fe25-467f-498c-a50b-8dd5886d3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39cf5-1119-42f6-bc16-7804171fd8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A97367-4FDB-4435-A432-1C76727EA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46fe25-467f-498c-a50b-8dd5886d39de"/>
    <ds:schemaRef ds:uri="d8139cf5-1119-42f6-bc16-7804171fd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16D9B4-5D98-4FBB-9375-921A15DB4AA9}">
  <ds:schemaRefs>
    <ds:schemaRef ds:uri="http://schemas.microsoft.com/sharepoint/v3/contenttype/forms"/>
  </ds:schemaRefs>
</ds:datastoreItem>
</file>

<file path=customXml/itemProps3.xml><?xml version="1.0" encoding="utf-8"?>
<ds:datastoreItem xmlns:ds="http://schemas.openxmlformats.org/officeDocument/2006/customXml" ds:itemID="{EDDF6BB7-F0E0-4172-87CE-85E6FB6DA3F4}">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8139cf5-1119-42f6-bc16-7804171fd890"/>
    <ds:schemaRef ds:uri="http://schemas.microsoft.com/office/2006/documentManagement/types"/>
    <ds:schemaRef ds:uri="c846fe25-467f-498c-a50b-8dd5886d39d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1107</TotalTime>
  <Words>1084</Words>
  <Application>Microsoft Office PowerPoint</Application>
  <PresentationFormat>Widescreen</PresentationFormat>
  <Paragraphs>85</Paragraphs>
  <Slides>12</Slides>
  <Notes>0</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12</vt:i4>
      </vt:variant>
    </vt:vector>
  </HeadingPairs>
  <TitlesOfParts>
    <vt:vector size="20" baseType="lpstr">
      <vt:lpstr>Arial</vt:lpstr>
      <vt:lpstr>Calibri</vt:lpstr>
      <vt:lpstr>Main Title Slide</vt:lpstr>
      <vt:lpstr>Blank Content Slide</vt:lpstr>
      <vt:lpstr>Section Divider Slide</vt:lpstr>
      <vt:lpstr>Content Slide</vt:lpstr>
      <vt:lpstr>Image Slide</vt:lpstr>
      <vt:lpstr>Blank Content Slide_no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Taylor</dc:creator>
  <cp:lastModifiedBy>Emma Vernalls</cp:lastModifiedBy>
  <cp:revision>34</cp:revision>
  <dcterms:created xsi:type="dcterms:W3CDTF">2020-09-09T18:48:19Z</dcterms:created>
  <dcterms:modified xsi:type="dcterms:W3CDTF">2021-08-19T09:21:43Z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0x010100845443AD1ABB9445B6E68BCFD9AD8E78</vt:lpwstr>
  </property>
</Properties>
</file>